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7" r:id="rId2"/>
    <p:sldId id="391" r:id="rId3"/>
    <p:sldId id="481" r:id="rId4"/>
    <p:sldId id="309" r:id="rId5"/>
    <p:sldId id="473" r:id="rId6"/>
    <p:sldId id="344" r:id="rId7"/>
    <p:sldId id="480" r:id="rId8"/>
    <p:sldId id="471" r:id="rId9"/>
    <p:sldId id="482" r:id="rId10"/>
    <p:sldId id="485" r:id="rId11"/>
    <p:sldId id="470" r:id="rId12"/>
    <p:sldId id="478" r:id="rId13"/>
    <p:sldId id="486" r:id="rId14"/>
    <p:sldId id="474" r:id="rId15"/>
    <p:sldId id="479" r:id="rId16"/>
    <p:sldId id="477" r:id="rId17"/>
    <p:sldId id="484" r:id="rId18"/>
    <p:sldId id="483" r:id="rId19"/>
    <p:sldId id="488" r:id="rId20"/>
    <p:sldId id="489" r:id="rId21"/>
    <p:sldId id="490" r:id="rId22"/>
    <p:sldId id="487" r:id="rId23"/>
    <p:sldId id="491" r:id="rId24"/>
    <p:sldId id="492" r:id="rId25"/>
    <p:sldId id="493" r:id="rId26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162">
          <p15:clr>
            <a:srgbClr val="A4A3A4"/>
          </p15:clr>
        </p15:guide>
        <p15:guide id="4" orient="horz" pos="2478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pos="4384">
          <p15:clr>
            <a:srgbClr val="A4A3A4"/>
          </p15:clr>
        </p15:guide>
        <p15:guide id="7" orient="horz" pos="1933">
          <p15:clr>
            <a:srgbClr val="A4A3A4"/>
          </p15:clr>
        </p15:guide>
        <p15:guide id="8" pos="211">
          <p15:clr>
            <a:srgbClr val="A4A3A4"/>
          </p15:clr>
        </p15:guide>
        <p15:guide id="9" pos="10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ina Smirnova" initials="IS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C1D4"/>
    <a:srgbClr val="003565"/>
    <a:srgbClr val="00919F"/>
    <a:srgbClr val="BFBFBF"/>
    <a:srgbClr val="000000"/>
    <a:srgbClr val="0061CC"/>
    <a:srgbClr val="D90706"/>
    <a:srgbClr val="00C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76" autoAdjust="0"/>
    <p:restoredTop sz="94660"/>
  </p:normalViewPr>
  <p:slideViewPr>
    <p:cSldViewPr showGuides="1">
      <p:cViewPr varScale="1">
        <p:scale>
          <a:sx n="155" d="100"/>
          <a:sy n="155" d="100"/>
        </p:scale>
        <p:origin x="776" y="176"/>
      </p:cViewPr>
      <p:guideLst>
        <p:guide orient="horz" pos="2160"/>
        <p:guide pos="3840"/>
        <p:guide orient="horz" pos="1162"/>
        <p:guide orient="horz" pos="2478"/>
        <p:guide orient="horz" pos="1117"/>
        <p:guide pos="4384"/>
        <p:guide orient="horz" pos="1933"/>
        <p:guide pos="211"/>
        <p:guide pos="10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428"/>
    </p:cViewPr>
  </p:sorterViewPr>
  <p:notesViewPr>
    <p:cSldViewPr showGuides="1">
      <p:cViewPr varScale="1">
        <p:scale>
          <a:sx n="121" d="100"/>
          <a:sy n="121" d="100"/>
        </p:scale>
        <p:origin x="39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1750BFB-F51D-4034-AE9E-F2497420C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>
              <a:latin typeface="Poppins Regular" pitchFamily="2" charset="77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D72DA7-4CC8-4F8A-8ADF-F6B0CD5DB6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1541CC2-1D5D-445D-B850-2D38B4828CC0}" type="datetimeFigureOut">
              <a:rPr lang="de-DE" smtClean="0">
                <a:latin typeface="Poppins Regular" pitchFamily="2" charset="77"/>
              </a:rPr>
              <a:t>15.02.23</a:t>
            </a:fld>
            <a:endParaRPr lang="de-DE">
              <a:latin typeface="Poppins Regular" pitchFamily="2" charset="77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900D5A-38F2-4EF8-9495-5816061DF0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>
              <a:latin typeface="Poppins Regular" pitchFamily="2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423CE-D315-4F17-8456-77C47178CA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227A255-89D6-4D21-81B9-8A151CCD5D9B}" type="slidenum">
              <a:rPr lang="de-DE" smtClean="0">
                <a:latin typeface="Poppins Regular" pitchFamily="2" charset="77"/>
              </a:rPr>
              <a:t>‹Nr.›</a:t>
            </a:fld>
            <a:endParaRPr lang="de-DE">
              <a:latin typeface="Poppins 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392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 b="0" i="0">
                <a:latin typeface="Poppins Regular" pitchFamily="2" charset="77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b="0" i="0">
                <a:latin typeface="Poppins Regular" pitchFamily="2" charset="77"/>
              </a:defRPr>
            </a:lvl1pPr>
          </a:lstStyle>
          <a:p>
            <a:fld id="{707F95E9-B037-431A-8EFD-0BCDD6A168D0}" type="datetimeFigureOut">
              <a:rPr lang="de-DE" smtClean="0"/>
              <a:pPr/>
              <a:t>15.02.23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 b="0" i="0">
                <a:latin typeface="Poppins Regular" pitchFamily="2" charset="77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b="0" i="0">
                <a:latin typeface="Poppins Regular" pitchFamily="2" charset="77"/>
              </a:defRPr>
            </a:lvl1pPr>
          </a:lstStyle>
          <a:p>
            <a:fld id="{7C120E6E-54C5-449B-819F-507B5F4810C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04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 Regular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 Regular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 Regular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 Regular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 Regular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20E6E-54C5-449B-819F-507B5F4810CA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27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E6E-54C5-449B-819F-507B5F4810C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28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E6E-54C5-449B-819F-507B5F4810C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2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E6E-54C5-449B-819F-507B5F4810C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E0191C1D-9D7A-491B-8147-367224F372A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ABAC0E-10D0-468A-895E-CF87FAAEF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62" y="618877"/>
            <a:ext cx="5118729" cy="2387600"/>
          </a:xfrm>
        </p:spPr>
        <p:txBody>
          <a:bodyPr anchor="ctr"/>
          <a:lstStyle>
            <a:lvl1pPr algn="l">
              <a:lnSpc>
                <a:spcPct val="93000"/>
              </a:lnSpc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8581A5-C11C-4BC9-9238-820F99D556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5947482"/>
            <a:ext cx="5118728" cy="622888"/>
          </a:xfrm>
        </p:spPr>
        <p:txBody>
          <a:bodyPr anchor="ctr"/>
          <a:lstStyle>
            <a:lvl1pPr marL="0" indent="0" algn="l">
              <a:lnSpc>
                <a:spcPct val="90000"/>
              </a:lnSpc>
              <a:buNone/>
              <a:defRPr sz="1250">
                <a:solidFill>
                  <a:schemeClr val="tx2"/>
                </a:solidFill>
                <a:latin typeface="SangBleu OG Sans Bold" panose="020B0804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Vorname Nachname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F418A0-EFFF-482A-90DB-445CFA58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87692" y="5268229"/>
            <a:ext cx="2661232" cy="3665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Poppins Regular" pitchFamily="2" charset="77"/>
              </a:defRPr>
            </a:lvl1pPr>
          </a:lstStyle>
          <a:p>
            <a:fld id="{5D338F04-DC9A-4E34-B12D-99A6E8C308C3}" type="datetime1">
              <a:rPr lang="de-DE" smtClean="0"/>
              <a:pPr/>
              <a:t>15.02.23</a:t>
            </a:fld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A8E313B-1D0A-4A5D-AE2C-A4D16DD0AC1E}"/>
              </a:ext>
            </a:extLst>
          </p:cNvPr>
          <p:cNvCxnSpPr>
            <a:cxnSpLocks/>
          </p:cNvCxnSpPr>
          <p:nvPr userDrawn="1"/>
        </p:nvCxnSpPr>
        <p:spPr>
          <a:xfrm>
            <a:off x="4618058" y="3429000"/>
            <a:ext cx="0" cy="170110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C96199C-0EA3-4D88-82F4-8B06FE6F3246}"/>
              </a:ext>
            </a:extLst>
          </p:cNvPr>
          <p:cNvCxnSpPr>
            <a:cxnSpLocks/>
          </p:cNvCxnSpPr>
          <p:nvPr userDrawn="1"/>
        </p:nvCxnSpPr>
        <p:spPr>
          <a:xfrm>
            <a:off x="3143672" y="5130101"/>
            <a:ext cx="294927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85F4E5B-349A-49EA-B3C5-32D69EE400D2}"/>
              </a:ext>
            </a:extLst>
          </p:cNvPr>
          <p:cNvGrpSpPr/>
          <p:nvPr userDrawn="1"/>
        </p:nvGrpSpPr>
        <p:grpSpPr>
          <a:xfrm>
            <a:off x="3143671" y="3422734"/>
            <a:ext cx="2949274" cy="853684"/>
            <a:chOff x="2705165" y="4074299"/>
            <a:chExt cx="3399799" cy="504006"/>
          </a:xfrm>
        </p:grpSpPr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7552A9D8-8D4F-419E-82EE-2A860FE8F6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05165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85D430D-F97C-447D-BF12-0AF5CD76DEA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405064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D8384F2B-869E-4CAA-9BE2-9470FD382CE8}"/>
              </a:ext>
            </a:extLst>
          </p:cNvPr>
          <p:cNvCxnSpPr>
            <a:cxnSpLocks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9FB3BF1-327A-497B-A38E-B7BA1919C730}"/>
              </a:ext>
            </a:extLst>
          </p:cNvPr>
          <p:cNvCxnSpPr>
            <a:cxnSpLocks/>
          </p:cNvCxnSpPr>
          <p:nvPr userDrawn="1"/>
        </p:nvCxnSpPr>
        <p:spPr>
          <a:xfrm>
            <a:off x="3143672" y="3429000"/>
            <a:ext cx="0" cy="234978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741F339-81D1-4D75-BECE-059877E219F2}"/>
              </a:ext>
            </a:extLst>
          </p:cNvPr>
          <p:cNvCxnSpPr>
            <a:cxnSpLocks/>
          </p:cNvCxnSpPr>
          <p:nvPr userDrawn="1"/>
        </p:nvCxnSpPr>
        <p:spPr>
          <a:xfrm>
            <a:off x="192088" y="5778786"/>
            <a:ext cx="590085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81D5917-047D-4F95-BD66-998EDD1C073B}"/>
              </a:ext>
            </a:extLst>
          </p:cNvPr>
          <p:cNvGrpSpPr/>
          <p:nvPr userDrawn="1"/>
        </p:nvGrpSpPr>
        <p:grpSpPr>
          <a:xfrm>
            <a:off x="3143671" y="4276418"/>
            <a:ext cx="2949274" cy="853683"/>
            <a:chOff x="2705165" y="4074299"/>
            <a:chExt cx="3399799" cy="504006"/>
          </a:xfrm>
        </p:grpSpPr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F6151C41-96BB-43B5-88F4-1641D61702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05165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D2547D75-E494-44EC-BE4A-D11945E5BFD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405064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93CC2024-6DE1-4FAF-9E33-9B3EA7465747}"/>
              </a:ext>
            </a:extLst>
          </p:cNvPr>
          <p:cNvCxnSpPr>
            <a:cxnSpLocks/>
          </p:cNvCxnSpPr>
          <p:nvPr userDrawn="1"/>
        </p:nvCxnSpPr>
        <p:spPr>
          <a:xfrm>
            <a:off x="3143672" y="4276419"/>
            <a:ext cx="294927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1BF5950F-F6BB-45B8-B9D3-EF0DD9F520AE}"/>
              </a:ext>
            </a:extLst>
          </p:cNvPr>
          <p:cNvSpPr/>
          <p:nvPr userDrawn="1"/>
        </p:nvSpPr>
        <p:spPr>
          <a:xfrm>
            <a:off x="4570268" y="5083880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297C045D-6817-4DC0-863D-F4511881D8D2}"/>
              </a:ext>
            </a:extLst>
          </p:cNvPr>
          <p:cNvSpPr/>
          <p:nvPr userDrawn="1"/>
        </p:nvSpPr>
        <p:spPr>
          <a:xfrm>
            <a:off x="4570268" y="4229319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85EADA80-188D-42C8-850C-0798FF7F7C88}"/>
              </a:ext>
            </a:extLst>
          </p:cNvPr>
          <p:cNvSpPr/>
          <p:nvPr userDrawn="1"/>
        </p:nvSpPr>
        <p:spPr>
          <a:xfrm>
            <a:off x="4570268" y="3381866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348FFFB4-B958-4271-BBD2-32DCC112B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1" y="3962710"/>
            <a:ext cx="1852613" cy="1364753"/>
          </a:xfrm>
          <a:prstGeom prst="rect">
            <a:avLst/>
          </a:prstGeom>
        </p:spPr>
      </p:pic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A91D9099-FDAE-4EBA-9215-C94E1CD0DDAA}"/>
              </a:ext>
            </a:extLst>
          </p:cNvPr>
          <p:cNvCxnSpPr>
            <a:cxnSpLocks/>
          </p:cNvCxnSpPr>
          <p:nvPr userDrawn="1"/>
        </p:nvCxnSpPr>
        <p:spPr>
          <a:xfrm>
            <a:off x="6092945" y="188913"/>
            <a:ext cx="0" cy="648017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FA27A065-798F-4D03-9301-A28E7C6773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4507" y="188913"/>
            <a:ext cx="3499294" cy="64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9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ohne Hinwei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7" name="Gerader Verbinder 15">
            <a:extLst>
              <a:ext uri="{FF2B5EF4-FFF2-40B4-BE49-F238E27FC236}">
                <a16:creationId xmlns:a16="http://schemas.microsoft.com/office/drawing/2014/main" id="{15C9F1C8-2518-CC4D-80C0-93970E77CA56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19">
            <a:extLst>
              <a:ext uri="{FF2B5EF4-FFF2-40B4-BE49-F238E27FC236}">
                <a16:creationId xmlns:a16="http://schemas.microsoft.com/office/drawing/2014/main" id="{9B204751-9A23-7641-BE9D-CC6D24FDBF9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22">
            <a:extLst>
              <a:ext uri="{FF2B5EF4-FFF2-40B4-BE49-F238E27FC236}">
                <a16:creationId xmlns:a16="http://schemas.microsoft.com/office/drawing/2014/main" id="{DBD4AA45-77C5-2142-B2D7-6ED5E6F44AB1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3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808383"/>
            <a:ext cx="4464745" cy="42844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82C7C3C-4387-4E3F-AE9F-5BCFC4308B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19687" y="1808383"/>
            <a:ext cx="4464745" cy="42844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61E4346-7E32-4F8D-9D8C-171192B5A9AD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4F1898BA-92E9-4EE4-BD6B-5C4CA9C4A1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6417332"/>
            <a:ext cx="10347324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  <p:cxnSp>
        <p:nvCxnSpPr>
          <p:cNvPr id="12" name="Gerader Verbinder 15">
            <a:extLst>
              <a:ext uri="{FF2B5EF4-FFF2-40B4-BE49-F238E27FC236}">
                <a16:creationId xmlns:a16="http://schemas.microsoft.com/office/drawing/2014/main" id="{10213E4F-C6B2-5445-9036-B944E4F3AC8A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9">
            <a:extLst>
              <a:ext uri="{FF2B5EF4-FFF2-40B4-BE49-F238E27FC236}">
                <a16:creationId xmlns:a16="http://schemas.microsoft.com/office/drawing/2014/main" id="{52FF7F1F-A87B-8D4E-BFA2-71710EE468AE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22">
            <a:extLst>
              <a:ext uri="{FF2B5EF4-FFF2-40B4-BE49-F238E27FC236}">
                <a16:creationId xmlns:a16="http://schemas.microsoft.com/office/drawing/2014/main" id="{D4DA72C7-616C-AF43-8366-496981A22866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58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8312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e und Schau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808384"/>
            <a:ext cx="4248845" cy="428444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55BDE4E-1271-4C05-9405-376F23F6B96E}"/>
              </a:ext>
            </a:extLst>
          </p:cNvPr>
          <p:cNvCxnSpPr>
            <a:cxnSpLocks/>
          </p:cNvCxnSpPr>
          <p:nvPr userDrawn="1"/>
        </p:nvCxnSpPr>
        <p:spPr>
          <a:xfrm>
            <a:off x="5519936" y="1341438"/>
            <a:ext cx="0" cy="53276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15">
            <a:extLst>
              <a:ext uri="{FF2B5EF4-FFF2-40B4-BE49-F238E27FC236}">
                <a16:creationId xmlns:a16="http://schemas.microsoft.com/office/drawing/2014/main" id="{E89FCB27-C7C1-CF4E-B746-4517EB8CC6A2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19">
            <a:extLst>
              <a:ext uri="{FF2B5EF4-FFF2-40B4-BE49-F238E27FC236}">
                <a16:creationId xmlns:a16="http://schemas.microsoft.com/office/drawing/2014/main" id="{ACC39736-8E59-E144-BEE6-3C0678946F76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22">
            <a:extLst>
              <a:ext uri="{FF2B5EF4-FFF2-40B4-BE49-F238E27FC236}">
                <a16:creationId xmlns:a16="http://schemas.microsoft.com/office/drawing/2014/main" id="{B0542CB8-E218-FC4F-9130-CC58410BDA40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51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mit B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808386"/>
            <a:ext cx="5401246" cy="42835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D08BAF-4B64-4AC6-81DB-C71C760ED04D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055CE06-ACE1-487C-8613-3D2523E4B1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6417332"/>
            <a:ext cx="6206864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9E91F48-9746-41C2-8E16-23FF897712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2065" y="1333500"/>
            <a:ext cx="4176910" cy="5335587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9" name="Gerader Verbinder 15">
            <a:extLst>
              <a:ext uri="{FF2B5EF4-FFF2-40B4-BE49-F238E27FC236}">
                <a16:creationId xmlns:a16="http://schemas.microsoft.com/office/drawing/2014/main" id="{F38A5887-9B28-F041-9EB7-5AE4691ACFCB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9">
            <a:extLst>
              <a:ext uri="{FF2B5EF4-FFF2-40B4-BE49-F238E27FC236}">
                <a16:creationId xmlns:a16="http://schemas.microsoft.com/office/drawing/2014/main" id="{B7FE8E24-49FD-A046-9912-D20406FC8682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22">
            <a:extLst>
              <a:ext uri="{FF2B5EF4-FFF2-40B4-BE49-F238E27FC236}">
                <a16:creationId xmlns:a16="http://schemas.microsoft.com/office/drawing/2014/main" id="{F1F8A46E-9EA2-A743-BFD6-63D4E5C3113A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2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808387"/>
            <a:ext cx="5401246" cy="42844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9E91F48-9746-41C2-8E16-23FF897712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8495" y="1643062"/>
            <a:ext cx="3524250" cy="2040348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0576CE3-4AC6-4939-82D1-9F7B5BB0F71F}"/>
              </a:ext>
            </a:extLst>
          </p:cNvPr>
          <p:cNvCxnSpPr>
            <a:cxnSpLocks/>
          </p:cNvCxnSpPr>
          <p:nvPr userDrawn="1"/>
        </p:nvCxnSpPr>
        <p:spPr>
          <a:xfrm>
            <a:off x="6678164" y="1341438"/>
            <a:ext cx="0" cy="53276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CD22B09-52F2-4816-B52A-9BE1E67FA55B}"/>
              </a:ext>
            </a:extLst>
          </p:cNvPr>
          <p:cNvCxnSpPr>
            <a:cxnSpLocks/>
          </p:cNvCxnSpPr>
          <p:nvPr userDrawn="1"/>
        </p:nvCxnSpPr>
        <p:spPr>
          <a:xfrm>
            <a:off x="6678164" y="4005064"/>
            <a:ext cx="417081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878DD557-3579-405B-B47F-28034C9B04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8420" y="4309498"/>
            <a:ext cx="3524400" cy="2041200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576C2A6-1A5C-4417-AA50-7A58E8A23F7E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648017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63232D6C-F17B-4C98-A89F-6F3DEAB241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187" y="6417332"/>
            <a:ext cx="6206863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  <p:cxnSp>
        <p:nvCxnSpPr>
          <p:cNvPr id="17" name="Gerader Verbinder 15">
            <a:extLst>
              <a:ext uri="{FF2B5EF4-FFF2-40B4-BE49-F238E27FC236}">
                <a16:creationId xmlns:a16="http://schemas.microsoft.com/office/drawing/2014/main" id="{0D7EAF6D-FD6A-BE45-A347-C2458025C58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9">
            <a:extLst>
              <a:ext uri="{FF2B5EF4-FFF2-40B4-BE49-F238E27FC236}">
                <a16:creationId xmlns:a16="http://schemas.microsoft.com/office/drawing/2014/main" id="{406CFF39-CE2B-254E-A53E-E69BBF2F0AA7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22">
            <a:extLst>
              <a:ext uri="{FF2B5EF4-FFF2-40B4-BE49-F238E27FC236}">
                <a16:creationId xmlns:a16="http://schemas.microsoft.com/office/drawing/2014/main" id="{AD9FD469-FDE2-6A47-8750-FA3A96542955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676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er (mit B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9E91F48-9746-41C2-8E16-23FF897712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8657" y="1648693"/>
            <a:ext cx="4508125" cy="1814929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0576CE3-4AC6-4939-82D1-9F7B5BB0F71F}"/>
              </a:ext>
            </a:extLst>
          </p:cNvPr>
          <p:cNvCxnSpPr>
            <a:cxnSpLocks/>
          </p:cNvCxnSpPr>
          <p:nvPr userDrawn="1"/>
        </p:nvCxnSpPr>
        <p:spPr>
          <a:xfrm>
            <a:off x="5699956" y="1341438"/>
            <a:ext cx="0" cy="50758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CD22B09-52F2-4816-B52A-9BE1E67FA55B}"/>
              </a:ext>
            </a:extLst>
          </p:cNvPr>
          <p:cNvCxnSpPr>
            <a:cxnSpLocks/>
          </p:cNvCxnSpPr>
          <p:nvPr userDrawn="1"/>
        </p:nvCxnSpPr>
        <p:spPr>
          <a:xfrm>
            <a:off x="5699956" y="3766890"/>
            <a:ext cx="51490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878DD557-3579-405B-B47F-28034C9B04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98658" y="4070145"/>
            <a:ext cx="1966505" cy="2022680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00208EBB-B5F9-4001-81AD-411ABE1EF7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617" y="1648693"/>
            <a:ext cx="4888635" cy="4444132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FCECF6C9-A215-441A-87D2-2FC2B34C93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40279" y="4070145"/>
            <a:ext cx="1966505" cy="2022680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102DAA4-7925-4CEB-BCA1-D1550A437C51}"/>
              </a:ext>
            </a:extLst>
          </p:cNvPr>
          <p:cNvCxnSpPr>
            <a:cxnSpLocks/>
          </p:cNvCxnSpPr>
          <p:nvPr userDrawn="1"/>
        </p:nvCxnSpPr>
        <p:spPr>
          <a:xfrm>
            <a:off x="8256240" y="3766890"/>
            <a:ext cx="0" cy="265044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A90C8DA-1953-4E7B-B71B-CBA2F727DBB0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67F82C99-658A-4B6E-92F4-EDEA2D8E49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6417332"/>
            <a:ext cx="10347324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  <p:cxnSp>
        <p:nvCxnSpPr>
          <p:cNvPr id="19" name="Gerader Verbinder 15">
            <a:extLst>
              <a:ext uri="{FF2B5EF4-FFF2-40B4-BE49-F238E27FC236}">
                <a16:creationId xmlns:a16="http://schemas.microsoft.com/office/drawing/2014/main" id="{362BAC3F-D429-E843-A8D1-9ECD09E1A0CB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A486E1D-59D8-0F44-94CD-E427D6A1850F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2">
            <a:extLst>
              <a:ext uri="{FF2B5EF4-FFF2-40B4-BE49-F238E27FC236}">
                <a16:creationId xmlns:a16="http://schemas.microsoft.com/office/drawing/2014/main" id="{B1B4C13D-72F4-3C4A-B390-F962314B024D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7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A148DA5-ACC1-4734-AF96-EF9E37F2B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1276" y="2410563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8B8EA0-A246-4E55-8AAC-E827AFDDE525}"/>
              </a:ext>
            </a:extLst>
          </p:cNvPr>
          <p:cNvSpPr/>
          <p:nvPr userDrawn="1"/>
        </p:nvSpPr>
        <p:spPr>
          <a:xfrm>
            <a:off x="766763" y="1881188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210071DE-FBFB-4B83-8163-B5E9190F0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1276" y="1939861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AFBF5F9C-870A-4A82-B31C-B61BF31B9A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6763" y="1881188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78E89DB9-44D9-4647-82E1-DAF9B230E6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22890" y="2410563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9992F10-47C5-4A45-A24E-8C4E3C89DE75}"/>
              </a:ext>
            </a:extLst>
          </p:cNvPr>
          <p:cNvSpPr/>
          <p:nvPr userDrawn="1"/>
        </p:nvSpPr>
        <p:spPr>
          <a:xfrm>
            <a:off x="3998377" y="1881188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4F1FE532-C066-4F59-91A8-490B948F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2890" y="1939861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7" name="Bildplatzhalter 12">
            <a:extLst>
              <a:ext uri="{FF2B5EF4-FFF2-40B4-BE49-F238E27FC236}">
                <a16:creationId xmlns:a16="http://schemas.microsoft.com/office/drawing/2014/main" id="{7F331267-7E5D-486E-8B1B-78DED93702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98377" y="1881188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0E52CFE4-AD77-4880-9A0C-F102F7000C3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5381" y="2410563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34FDD3-6E8E-4809-89FD-E3C37EA55169}"/>
              </a:ext>
            </a:extLst>
          </p:cNvPr>
          <p:cNvSpPr/>
          <p:nvPr userDrawn="1"/>
        </p:nvSpPr>
        <p:spPr>
          <a:xfrm>
            <a:off x="7220868" y="1881188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16E1DD81-7FCF-4F04-BC8F-EFE537E1CD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5381" y="1939861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1" name="Bildplatzhalter 12">
            <a:extLst>
              <a:ext uri="{FF2B5EF4-FFF2-40B4-BE49-F238E27FC236}">
                <a16:creationId xmlns:a16="http://schemas.microsoft.com/office/drawing/2014/main" id="{C97484BE-ED5D-4260-9E1D-9BFD550EFF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20868" y="1881188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5" name="Textplatzhalter 8">
            <a:extLst>
              <a:ext uri="{FF2B5EF4-FFF2-40B4-BE49-F238E27FC236}">
                <a16:creationId xmlns:a16="http://schemas.microsoft.com/office/drawing/2014/main" id="{F3F5F776-E6F0-4CF1-A631-EAF8B263AD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91276" y="3672375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753ABDC-A70D-481F-A6B0-39AE0AEE775C}"/>
              </a:ext>
            </a:extLst>
          </p:cNvPr>
          <p:cNvSpPr/>
          <p:nvPr userDrawn="1"/>
        </p:nvSpPr>
        <p:spPr>
          <a:xfrm>
            <a:off x="766763" y="3143000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02EC250D-AA1C-44B2-995B-E8BFA09314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91276" y="3201673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8" name="Bildplatzhalter 12">
            <a:extLst>
              <a:ext uri="{FF2B5EF4-FFF2-40B4-BE49-F238E27FC236}">
                <a16:creationId xmlns:a16="http://schemas.microsoft.com/office/drawing/2014/main" id="{8CABF4D6-152A-41AE-8C2F-9CD921EFC11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6763" y="3143000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9" name="Textplatzhalter 8">
            <a:extLst>
              <a:ext uri="{FF2B5EF4-FFF2-40B4-BE49-F238E27FC236}">
                <a16:creationId xmlns:a16="http://schemas.microsoft.com/office/drawing/2014/main" id="{28C3A20E-DDFE-44F7-A916-041771945A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22890" y="3672375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DF22FB5-B678-46C9-818E-151AF9A7DDF0}"/>
              </a:ext>
            </a:extLst>
          </p:cNvPr>
          <p:cNvSpPr/>
          <p:nvPr userDrawn="1"/>
        </p:nvSpPr>
        <p:spPr>
          <a:xfrm>
            <a:off x="3998377" y="3143000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1" name="Textplatzhalter 8">
            <a:extLst>
              <a:ext uri="{FF2B5EF4-FFF2-40B4-BE49-F238E27FC236}">
                <a16:creationId xmlns:a16="http://schemas.microsoft.com/office/drawing/2014/main" id="{1D5CE165-81AF-4520-A13F-3B30E50152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2890" y="3201673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2" name="Bildplatzhalter 12">
            <a:extLst>
              <a:ext uri="{FF2B5EF4-FFF2-40B4-BE49-F238E27FC236}">
                <a16:creationId xmlns:a16="http://schemas.microsoft.com/office/drawing/2014/main" id="{7883B96E-3F8B-414A-94B1-E335E9A414C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98377" y="3143000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3" name="Textplatzhalter 8">
            <a:extLst>
              <a:ext uri="{FF2B5EF4-FFF2-40B4-BE49-F238E27FC236}">
                <a16:creationId xmlns:a16="http://schemas.microsoft.com/office/drawing/2014/main" id="{BCD38750-B73D-4EC8-AAAF-F0187E7645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5381" y="3672375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9758B34E-460A-412F-8445-AD9655D14F79}"/>
              </a:ext>
            </a:extLst>
          </p:cNvPr>
          <p:cNvSpPr/>
          <p:nvPr userDrawn="1"/>
        </p:nvSpPr>
        <p:spPr>
          <a:xfrm>
            <a:off x="7220868" y="3143000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5" name="Textplatzhalter 8">
            <a:extLst>
              <a:ext uri="{FF2B5EF4-FFF2-40B4-BE49-F238E27FC236}">
                <a16:creationId xmlns:a16="http://schemas.microsoft.com/office/drawing/2014/main" id="{B983036F-5663-4F14-A0FA-FF0391EB10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45381" y="3201673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6" name="Bildplatzhalter 12">
            <a:extLst>
              <a:ext uri="{FF2B5EF4-FFF2-40B4-BE49-F238E27FC236}">
                <a16:creationId xmlns:a16="http://schemas.microsoft.com/office/drawing/2014/main" id="{18AC2E3D-A4DD-45A7-8451-5BE5ED7566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20868" y="3143000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7" name="Textplatzhalter 8">
            <a:extLst>
              <a:ext uri="{FF2B5EF4-FFF2-40B4-BE49-F238E27FC236}">
                <a16:creationId xmlns:a16="http://schemas.microsoft.com/office/drawing/2014/main" id="{7228DF9F-280F-4003-AAD5-A185CB3D96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891276" y="4930526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92042F41-97A9-49C4-9E73-28E1B2901103}"/>
              </a:ext>
            </a:extLst>
          </p:cNvPr>
          <p:cNvSpPr/>
          <p:nvPr userDrawn="1"/>
        </p:nvSpPr>
        <p:spPr>
          <a:xfrm>
            <a:off x="766763" y="4401151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9" name="Textplatzhalter 8">
            <a:extLst>
              <a:ext uri="{FF2B5EF4-FFF2-40B4-BE49-F238E27FC236}">
                <a16:creationId xmlns:a16="http://schemas.microsoft.com/office/drawing/2014/main" id="{4E3C3099-2635-40D4-8086-DCE8031DFDB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91276" y="4459824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0" name="Bildplatzhalter 12">
            <a:extLst>
              <a:ext uri="{FF2B5EF4-FFF2-40B4-BE49-F238E27FC236}">
                <a16:creationId xmlns:a16="http://schemas.microsoft.com/office/drawing/2014/main" id="{C1806442-FAD4-4A1F-B0EA-95B629CEB7E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66763" y="4401151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1" name="Textplatzhalter 8">
            <a:extLst>
              <a:ext uri="{FF2B5EF4-FFF2-40B4-BE49-F238E27FC236}">
                <a16:creationId xmlns:a16="http://schemas.microsoft.com/office/drawing/2014/main" id="{3C371944-32EB-4A2D-BC37-D6B74C80F5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22890" y="4930526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F923ABD-B196-495B-B73E-898032B64073}"/>
              </a:ext>
            </a:extLst>
          </p:cNvPr>
          <p:cNvSpPr/>
          <p:nvPr userDrawn="1"/>
        </p:nvSpPr>
        <p:spPr>
          <a:xfrm>
            <a:off x="3998377" y="4401151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53" name="Textplatzhalter 8">
            <a:extLst>
              <a:ext uri="{FF2B5EF4-FFF2-40B4-BE49-F238E27FC236}">
                <a16:creationId xmlns:a16="http://schemas.microsoft.com/office/drawing/2014/main" id="{D8CFE608-BD58-4311-AE73-9330969682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2890" y="4459824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4" name="Bildplatzhalter 12">
            <a:extLst>
              <a:ext uri="{FF2B5EF4-FFF2-40B4-BE49-F238E27FC236}">
                <a16:creationId xmlns:a16="http://schemas.microsoft.com/office/drawing/2014/main" id="{072BBFC8-75D0-444B-9A39-AB0A55C0A9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998377" y="4401151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5" name="Textplatzhalter 8">
            <a:extLst>
              <a:ext uri="{FF2B5EF4-FFF2-40B4-BE49-F238E27FC236}">
                <a16:creationId xmlns:a16="http://schemas.microsoft.com/office/drawing/2014/main" id="{E729F180-C1BE-46E3-B2A8-8C0E73A5082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45381" y="4930526"/>
            <a:ext cx="1864588" cy="3526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000"/>
            </a:lvl1pPr>
            <a:lvl2pPr marL="182562" indent="0">
              <a:buNone/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BE79DC2-A180-42B2-B047-C24ECB1BBB31}"/>
              </a:ext>
            </a:extLst>
          </p:cNvPr>
          <p:cNvSpPr/>
          <p:nvPr userDrawn="1"/>
        </p:nvSpPr>
        <p:spPr>
          <a:xfrm>
            <a:off x="7220868" y="4401151"/>
            <a:ext cx="882000" cy="882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57" name="Textplatzhalter 8">
            <a:extLst>
              <a:ext uri="{FF2B5EF4-FFF2-40B4-BE49-F238E27FC236}">
                <a16:creationId xmlns:a16="http://schemas.microsoft.com/office/drawing/2014/main" id="{D52156C4-FD6E-451C-BE74-00E6F2D973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45381" y="4459824"/>
            <a:ext cx="1864588" cy="442208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500">
                <a:latin typeface="SangBleu OG Sans Bold" panose="020B0804000000000000" pitchFamily="34" charset="0"/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8" name="Bildplatzhalter 12">
            <a:extLst>
              <a:ext uri="{FF2B5EF4-FFF2-40B4-BE49-F238E27FC236}">
                <a16:creationId xmlns:a16="http://schemas.microsoft.com/office/drawing/2014/main" id="{E87CDF72-BAE6-4192-9B8D-373A75F6A2E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220868" y="4401151"/>
            <a:ext cx="882000" cy="8820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59" name="Gerader Verbinder 15">
            <a:extLst>
              <a:ext uri="{FF2B5EF4-FFF2-40B4-BE49-F238E27FC236}">
                <a16:creationId xmlns:a16="http://schemas.microsoft.com/office/drawing/2014/main" id="{B285402B-D2FD-6744-BCE3-85691AC99461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19">
            <a:extLst>
              <a:ext uri="{FF2B5EF4-FFF2-40B4-BE49-F238E27FC236}">
                <a16:creationId xmlns:a16="http://schemas.microsoft.com/office/drawing/2014/main" id="{C3D183EE-7D90-3E40-85E1-F1923F1054D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22">
            <a:extLst>
              <a:ext uri="{FF2B5EF4-FFF2-40B4-BE49-F238E27FC236}">
                <a16:creationId xmlns:a16="http://schemas.microsoft.com/office/drawing/2014/main" id="{11EE6D3B-01EB-5B45-B203-4BD562672934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695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6D09AB4-5195-4791-BA54-DB800E26075C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A928CE4D-9D00-4E58-8537-0D0AA5A7B8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6417332"/>
            <a:ext cx="10347324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E3502B90-ACDA-44C2-BE65-4022CFC84D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2089" y="188913"/>
            <a:ext cx="10652124" cy="6228416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7" name="Gerader Verbinder 15">
            <a:extLst>
              <a:ext uri="{FF2B5EF4-FFF2-40B4-BE49-F238E27FC236}">
                <a16:creationId xmlns:a16="http://schemas.microsoft.com/office/drawing/2014/main" id="{32CD80C6-7D89-4D4C-AEEF-F7B7E93B527B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9">
            <a:extLst>
              <a:ext uri="{FF2B5EF4-FFF2-40B4-BE49-F238E27FC236}">
                <a16:creationId xmlns:a16="http://schemas.microsoft.com/office/drawing/2014/main" id="{518D0FCD-446B-FD46-85EE-D9275A02C42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22">
            <a:extLst>
              <a:ext uri="{FF2B5EF4-FFF2-40B4-BE49-F238E27FC236}">
                <a16:creationId xmlns:a16="http://schemas.microsoft.com/office/drawing/2014/main" id="{C79CB208-33AD-D246-A33A-58377B422F01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868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1228EED4-B13E-4B4D-9DFF-9E1754B6ECB7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192088" y="188913"/>
            <a:ext cx="10675933" cy="6480175"/>
          </a:xfrm>
          <a:solidFill>
            <a:srgbClr val="000000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Mediaclip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4098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E0191C1D-9D7A-491B-8147-367224F372A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ABAC0E-10D0-468A-895E-CF87FAAEF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62" y="618877"/>
            <a:ext cx="5118729" cy="2387600"/>
          </a:xfrm>
        </p:spPr>
        <p:txBody>
          <a:bodyPr anchor="ctr"/>
          <a:lstStyle>
            <a:lvl1pPr algn="l">
              <a:lnSpc>
                <a:spcPct val="93000"/>
              </a:lnSpc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8581A5-C11C-4BC9-9238-820F99D556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5947482"/>
            <a:ext cx="5118728" cy="622888"/>
          </a:xfrm>
        </p:spPr>
        <p:txBody>
          <a:bodyPr anchor="ctr"/>
          <a:lstStyle>
            <a:lvl1pPr marL="0" indent="0" algn="l">
              <a:lnSpc>
                <a:spcPct val="90000"/>
              </a:lnSpc>
              <a:buNone/>
              <a:defRPr sz="1250">
                <a:solidFill>
                  <a:schemeClr val="tx2"/>
                </a:solidFill>
                <a:latin typeface="SangBleu OG Sans Bold" panose="020B0804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Vorname Nachname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F418A0-EFFF-482A-90DB-445CFA58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87692" y="5268229"/>
            <a:ext cx="2661232" cy="3665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Poppins Regular" pitchFamily="2" charset="77"/>
              </a:defRPr>
            </a:lvl1pPr>
          </a:lstStyle>
          <a:p>
            <a:fld id="{5D338F04-DC9A-4E34-B12D-99A6E8C308C3}" type="datetime1">
              <a:rPr lang="de-DE" smtClean="0"/>
              <a:pPr/>
              <a:t>15.02.23</a:t>
            </a:fld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A8E313B-1D0A-4A5D-AE2C-A4D16DD0AC1E}"/>
              </a:ext>
            </a:extLst>
          </p:cNvPr>
          <p:cNvCxnSpPr>
            <a:cxnSpLocks/>
          </p:cNvCxnSpPr>
          <p:nvPr userDrawn="1"/>
        </p:nvCxnSpPr>
        <p:spPr>
          <a:xfrm>
            <a:off x="4618058" y="3429000"/>
            <a:ext cx="0" cy="170110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C96199C-0EA3-4D88-82F4-8B06FE6F3246}"/>
              </a:ext>
            </a:extLst>
          </p:cNvPr>
          <p:cNvCxnSpPr>
            <a:cxnSpLocks/>
          </p:cNvCxnSpPr>
          <p:nvPr userDrawn="1"/>
        </p:nvCxnSpPr>
        <p:spPr>
          <a:xfrm>
            <a:off x="3143672" y="5130101"/>
            <a:ext cx="294927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85F4E5B-349A-49EA-B3C5-32D69EE400D2}"/>
              </a:ext>
            </a:extLst>
          </p:cNvPr>
          <p:cNvGrpSpPr/>
          <p:nvPr userDrawn="1"/>
        </p:nvGrpSpPr>
        <p:grpSpPr>
          <a:xfrm>
            <a:off x="3143671" y="3422734"/>
            <a:ext cx="2949274" cy="853684"/>
            <a:chOff x="2705165" y="4074299"/>
            <a:chExt cx="3399799" cy="504006"/>
          </a:xfrm>
        </p:grpSpPr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7552A9D8-8D4F-419E-82EE-2A860FE8F6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05165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85D430D-F97C-447D-BF12-0AF5CD76DEA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405064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D8384F2B-869E-4CAA-9BE2-9470FD382CE8}"/>
              </a:ext>
            </a:extLst>
          </p:cNvPr>
          <p:cNvCxnSpPr>
            <a:cxnSpLocks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9FB3BF1-327A-497B-A38E-B7BA1919C730}"/>
              </a:ext>
            </a:extLst>
          </p:cNvPr>
          <p:cNvCxnSpPr>
            <a:cxnSpLocks/>
          </p:cNvCxnSpPr>
          <p:nvPr userDrawn="1"/>
        </p:nvCxnSpPr>
        <p:spPr>
          <a:xfrm>
            <a:off x="3143672" y="3429000"/>
            <a:ext cx="0" cy="234978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741F339-81D1-4D75-BECE-059877E219F2}"/>
              </a:ext>
            </a:extLst>
          </p:cNvPr>
          <p:cNvCxnSpPr>
            <a:cxnSpLocks/>
          </p:cNvCxnSpPr>
          <p:nvPr userDrawn="1"/>
        </p:nvCxnSpPr>
        <p:spPr>
          <a:xfrm>
            <a:off x="192088" y="5778786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81D5917-047D-4F95-BD66-998EDD1C073B}"/>
              </a:ext>
            </a:extLst>
          </p:cNvPr>
          <p:cNvGrpSpPr/>
          <p:nvPr userDrawn="1"/>
        </p:nvGrpSpPr>
        <p:grpSpPr>
          <a:xfrm>
            <a:off x="3143671" y="4276418"/>
            <a:ext cx="2949274" cy="853683"/>
            <a:chOff x="2705165" y="4074299"/>
            <a:chExt cx="3399799" cy="504006"/>
          </a:xfrm>
        </p:grpSpPr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F6151C41-96BB-43B5-88F4-1641D61702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05165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D2547D75-E494-44EC-BE4A-D11945E5BFD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405064" y="4074299"/>
              <a:ext cx="1699900" cy="5040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93CC2024-6DE1-4FAF-9E33-9B3EA7465747}"/>
              </a:ext>
            </a:extLst>
          </p:cNvPr>
          <p:cNvCxnSpPr>
            <a:cxnSpLocks/>
          </p:cNvCxnSpPr>
          <p:nvPr userDrawn="1"/>
        </p:nvCxnSpPr>
        <p:spPr>
          <a:xfrm>
            <a:off x="3143672" y="4276419"/>
            <a:ext cx="294927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1BF5950F-F6BB-45B8-B9D3-EF0DD9F520AE}"/>
              </a:ext>
            </a:extLst>
          </p:cNvPr>
          <p:cNvSpPr/>
          <p:nvPr userDrawn="1"/>
        </p:nvSpPr>
        <p:spPr>
          <a:xfrm>
            <a:off x="4570268" y="5083880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297C045D-6817-4DC0-863D-F4511881D8D2}"/>
              </a:ext>
            </a:extLst>
          </p:cNvPr>
          <p:cNvSpPr/>
          <p:nvPr userDrawn="1"/>
        </p:nvSpPr>
        <p:spPr>
          <a:xfrm>
            <a:off x="4570268" y="4229319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85EADA80-188D-42C8-850C-0798FF7F7C88}"/>
              </a:ext>
            </a:extLst>
          </p:cNvPr>
          <p:cNvSpPr/>
          <p:nvPr userDrawn="1"/>
        </p:nvSpPr>
        <p:spPr>
          <a:xfrm>
            <a:off x="4570268" y="3381866"/>
            <a:ext cx="95579" cy="955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348FFFB4-B958-4271-BBD2-32DCC112B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1" y="3962710"/>
            <a:ext cx="1852613" cy="1364753"/>
          </a:xfrm>
          <a:prstGeom prst="rect">
            <a:avLst/>
          </a:prstGeom>
        </p:spPr>
      </p:pic>
      <p:sp>
        <p:nvSpPr>
          <p:cNvPr id="27" name="Bildplatzhalter 10">
            <a:extLst>
              <a:ext uri="{FF2B5EF4-FFF2-40B4-BE49-F238E27FC236}">
                <a16:creationId xmlns:a16="http://schemas.microsoft.com/office/drawing/2014/main" id="{F81D95CA-5FFB-4E60-A0D0-9361EBF7F7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47" y="188914"/>
            <a:ext cx="5906965" cy="6480174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A91D9099-FDAE-4EBA-9215-C94E1CD0DDAA}"/>
              </a:ext>
            </a:extLst>
          </p:cNvPr>
          <p:cNvCxnSpPr>
            <a:cxnSpLocks/>
          </p:cNvCxnSpPr>
          <p:nvPr userDrawn="1"/>
        </p:nvCxnSpPr>
        <p:spPr>
          <a:xfrm>
            <a:off x="6092945" y="188913"/>
            <a:ext cx="0" cy="648017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941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73244E30-749C-4704-9724-D04E95BFAA3E}"/>
              </a:ext>
            </a:extLst>
          </p:cNvPr>
          <p:cNvSpPr/>
          <p:nvPr userDrawn="1"/>
        </p:nvSpPr>
        <p:spPr>
          <a:xfrm>
            <a:off x="6678163" y="1341441"/>
            <a:ext cx="4170809" cy="53276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808387"/>
            <a:ext cx="5401246" cy="42844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 anchor="t" anchorCtr="0"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0576CE3-4AC6-4939-82D1-9F7B5BB0F71F}"/>
              </a:ext>
            </a:extLst>
          </p:cNvPr>
          <p:cNvCxnSpPr>
            <a:cxnSpLocks/>
          </p:cNvCxnSpPr>
          <p:nvPr userDrawn="1"/>
        </p:nvCxnSpPr>
        <p:spPr>
          <a:xfrm>
            <a:off x="6678164" y="1557338"/>
            <a:ext cx="0" cy="48958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4DF476D-7C13-4D16-AFC8-8DAFD7544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2124" y="1825774"/>
            <a:ext cx="3205050" cy="302226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B37DB184-50BA-45AC-BE8F-9FDCB40FE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2124" y="2307675"/>
            <a:ext cx="3205050" cy="3785150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50" b="0" spc="100" baseline="0">
                <a:solidFill>
                  <a:schemeClr val="bg1"/>
                </a:solidFill>
                <a:latin typeface="SangBleu OG Sans Bold" panose="020B0804000000000000" pitchFamily="34" charset="0"/>
              </a:defRPr>
            </a:lvl1pPr>
          </a:lstStyle>
          <a:p>
            <a:pPr lvl="0"/>
            <a:r>
              <a:rPr lang="de-DE" dirty="0"/>
              <a:t>Zitat</a:t>
            </a:r>
          </a:p>
        </p:txBody>
      </p:sp>
      <p:cxnSp>
        <p:nvCxnSpPr>
          <p:cNvPr id="11" name="Gerader Verbinder 15">
            <a:extLst>
              <a:ext uri="{FF2B5EF4-FFF2-40B4-BE49-F238E27FC236}">
                <a16:creationId xmlns:a16="http://schemas.microsoft.com/office/drawing/2014/main" id="{D4240D49-6CC6-9044-A501-6E914C85883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9">
            <a:extLst>
              <a:ext uri="{FF2B5EF4-FFF2-40B4-BE49-F238E27FC236}">
                <a16:creationId xmlns:a16="http://schemas.microsoft.com/office/drawing/2014/main" id="{1C8A64F5-DC35-AF44-8F12-0AC772144C90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22">
            <a:extLst>
              <a:ext uri="{FF2B5EF4-FFF2-40B4-BE49-F238E27FC236}">
                <a16:creationId xmlns:a16="http://schemas.microsoft.com/office/drawing/2014/main" id="{00D94803-19AA-DC42-AE83-24633A4B4812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238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8" y="647701"/>
            <a:ext cx="4933185" cy="1600094"/>
          </a:xfrm>
        </p:spPr>
        <p:txBody>
          <a:bodyPr/>
          <a:lstStyle>
            <a:lvl1pPr>
              <a:defRPr sz="4200">
                <a:latin typeface="SangBleu OG Sans Bold" panose="020B0804000000000000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0576CE3-4AC6-4939-82D1-9F7B5BB0F71F}"/>
              </a:ext>
            </a:extLst>
          </p:cNvPr>
          <p:cNvCxnSpPr>
            <a:cxnSpLocks/>
          </p:cNvCxnSpPr>
          <p:nvPr userDrawn="1"/>
        </p:nvCxnSpPr>
        <p:spPr>
          <a:xfrm>
            <a:off x="4729944" y="2557431"/>
            <a:ext cx="0" cy="411192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CD22B09-52F2-4816-B52A-9BE1E67FA55B}"/>
              </a:ext>
            </a:extLst>
          </p:cNvPr>
          <p:cNvCxnSpPr>
            <a:cxnSpLocks/>
          </p:cNvCxnSpPr>
          <p:nvPr userDrawn="1"/>
        </p:nvCxnSpPr>
        <p:spPr>
          <a:xfrm>
            <a:off x="192089" y="2557431"/>
            <a:ext cx="590391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FFA419E-201C-4B53-8E1C-83AFEB2A12B1}"/>
              </a:ext>
            </a:extLst>
          </p:cNvPr>
          <p:cNvCxnSpPr>
            <a:cxnSpLocks/>
            <a:endCxn id="23" idx="2"/>
          </p:cNvCxnSpPr>
          <p:nvPr userDrawn="1"/>
        </p:nvCxnSpPr>
        <p:spPr>
          <a:xfrm>
            <a:off x="6096001" y="188913"/>
            <a:ext cx="0" cy="648017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702973B-A1C0-42E3-8E5C-88C4A889D2F5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41A1EE6-63C3-4890-A923-9030BCC4CC97}"/>
              </a:ext>
            </a:extLst>
          </p:cNvPr>
          <p:cNvSpPr txBox="1"/>
          <p:nvPr userDrawn="1"/>
        </p:nvSpPr>
        <p:spPr>
          <a:xfrm>
            <a:off x="759417" y="5679623"/>
            <a:ext cx="1403589" cy="507831"/>
          </a:xfrm>
          <a:prstGeom prst="rect">
            <a:avLst/>
          </a:prstGeom>
          <a:noFill/>
        </p:spPr>
        <p:txBody>
          <a:bodyPr wrap="none" lIns="0">
            <a:spAutoFit/>
          </a:bodyPr>
          <a:lstStyle/>
          <a:p>
            <a:r>
              <a:rPr lang="de-DE" sz="2700" b="0" i="0">
                <a:solidFill>
                  <a:schemeClr val="tx2"/>
                </a:solidFill>
                <a:latin typeface="Poppins Regular" pitchFamily="2" charset="77"/>
              </a:rPr>
              <a:t>tuhh.de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C39D98B8-90BD-4EBB-99CC-FA16AF437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7" y="2773306"/>
            <a:ext cx="3704771" cy="2311878"/>
          </a:xfrm>
        </p:spPr>
        <p:txBody>
          <a:bodyPr bIns="36000" anchor="ctr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BA1B481-FDBC-4920-9CCB-DE3BEFEDD104}"/>
              </a:ext>
            </a:extLst>
          </p:cNvPr>
          <p:cNvCxnSpPr>
            <a:cxnSpLocks/>
          </p:cNvCxnSpPr>
          <p:nvPr userDrawn="1"/>
        </p:nvCxnSpPr>
        <p:spPr>
          <a:xfrm>
            <a:off x="192089" y="5301208"/>
            <a:ext cx="590390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AB6AB00-A25C-417E-947C-461411044DAA}"/>
              </a:ext>
            </a:extLst>
          </p:cNvPr>
          <p:cNvCxnSpPr>
            <a:cxnSpLocks/>
          </p:cNvCxnSpPr>
          <p:nvPr userDrawn="1"/>
        </p:nvCxnSpPr>
        <p:spPr>
          <a:xfrm>
            <a:off x="4729944" y="3933203"/>
            <a:ext cx="136605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F063EE54-158C-49DA-AAE2-F845F079EEF9}"/>
              </a:ext>
            </a:extLst>
          </p:cNvPr>
          <p:cNvSpPr/>
          <p:nvPr userDrawn="1"/>
        </p:nvSpPr>
        <p:spPr>
          <a:xfrm>
            <a:off x="4729943" y="2557430"/>
            <a:ext cx="1366050" cy="13660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F23BB48-B764-4C58-9F7F-EFF15AB872A5}"/>
              </a:ext>
            </a:extLst>
          </p:cNvPr>
          <p:cNvSpPr/>
          <p:nvPr userDrawn="1"/>
        </p:nvSpPr>
        <p:spPr>
          <a:xfrm>
            <a:off x="4729943" y="3930370"/>
            <a:ext cx="1366050" cy="13660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5944F3D-26AA-4164-806A-FBE16BAF2E74}"/>
              </a:ext>
            </a:extLst>
          </p:cNvPr>
          <p:cNvSpPr/>
          <p:nvPr userDrawn="1"/>
        </p:nvSpPr>
        <p:spPr>
          <a:xfrm>
            <a:off x="4729943" y="5303310"/>
            <a:ext cx="1366050" cy="13660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65183B0-5F29-44AF-B1E5-1F051CEA4C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349" y="5554432"/>
            <a:ext cx="842090" cy="8484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BC07D9-D7CE-4C7C-98C5-D29B1326A8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37" y="858862"/>
            <a:ext cx="4696693" cy="34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12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9C5EE2C0-E7FC-47D1-BBEF-0251AD7C18D0}"/>
              </a:ext>
            </a:extLst>
          </p:cNvPr>
          <p:cNvSpPr/>
          <p:nvPr userDrawn="1"/>
        </p:nvSpPr>
        <p:spPr>
          <a:xfrm>
            <a:off x="11209338" y="3907267"/>
            <a:ext cx="1685216" cy="16852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b="0" i="0">
                <a:latin typeface="Poppins Regular" pitchFamily="2" charset="77"/>
              </a:rPr>
              <a:t>ALT</a:t>
            </a:r>
          </a:p>
        </p:txBody>
      </p:sp>
    </p:spTree>
    <p:extLst>
      <p:ext uri="{BB962C8B-B14F-4D97-AF65-F5344CB8AC3E}">
        <p14:creationId xmlns:p14="http://schemas.microsoft.com/office/powerpoint/2010/main" val="294756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DDEDCE2-0AD1-4B41-8126-CDC8449F2098}"/>
              </a:ext>
            </a:extLst>
          </p:cNvPr>
          <p:cNvGrpSpPr/>
          <p:nvPr userDrawn="1"/>
        </p:nvGrpSpPr>
        <p:grpSpPr>
          <a:xfrm>
            <a:off x="190675" y="4406818"/>
            <a:ext cx="2195624" cy="1282120"/>
            <a:chOff x="190675" y="4406818"/>
            <a:chExt cx="2195624" cy="1282120"/>
          </a:xfrm>
        </p:grpSpPr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66C1B83-CA75-416D-B10E-98F460D6D6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675" y="5047878"/>
              <a:ext cx="1584642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AEF280B-FE1F-4FD5-96B2-FED07A790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874" y="4406818"/>
              <a:ext cx="2192425" cy="1282120"/>
            </a:xfrm>
            <a:prstGeom prst="rect">
              <a:avLst/>
            </a:prstGeom>
          </p:spPr>
        </p:pic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731C7E99-4681-4783-8DF1-81B09C5F0D9D}"/>
              </a:ext>
            </a:extLst>
          </p:cNvPr>
          <p:cNvSpPr/>
          <p:nvPr userDrawn="1"/>
        </p:nvSpPr>
        <p:spPr>
          <a:xfrm>
            <a:off x="3719736" y="188913"/>
            <a:ext cx="7129239" cy="6480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82663" y="620688"/>
            <a:ext cx="2557054" cy="2387596"/>
          </a:xfrm>
        </p:spPr>
        <p:txBody>
          <a:bodyPr/>
          <a:lstStyle>
            <a:lvl1pPr>
              <a:lnSpc>
                <a:spcPct val="93000"/>
              </a:lnSpc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ACCB4FD-DE48-4FE1-8660-EDED57E8D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0291" y="1134269"/>
            <a:ext cx="6086881" cy="4958556"/>
          </a:xfrm>
        </p:spPr>
        <p:txBody>
          <a:bodyPr/>
          <a:lstStyle>
            <a:lvl1pPr marL="422275" indent="-422275">
              <a:lnSpc>
                <a:spcPct val="93000"/>
              </a:lnSpc>
              <a:spcAft>
                <a:spcPts val="2100"/>
              </a:spcAft>
              <a:buFont typeface="+mj-lt"/>
              <a:buAutoNum type="arabicPeriod"/>
              <a:defRPr sz="25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D08EA76-CFAB-4FE3-AF75-AE9CD2D80941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9B4E3E58-E68C-4D37-B9F7-03F6F4CB1EB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76778FE-41EB-44A1-8BBF-BE2578026864}"/>
              </a:ext>
            </a:extLst>
          </p:cNvPr>
          <p:cNvCxnSpPr>
            <a:cxnSpLocks/>
            <a:endCxn id="25" idx="3"/>
          </p:cNvCxnSpPr>
          <p:nvPr userDrawn="1"/>
        </p:nvCxnSpPr>
        <p:spPr>
          <a:xfrm>
            <a:off x="10844213" y="3429001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D644C35-93C8-4B3A-B63E-5C19A27FBA82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250A724-A144-4A15-9FF5-8C95AAB4D4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E70DDC1-5607-4BBE-9C27-DD62813130E7}"/>
              </a:ext>
            </a:extLst>
          </p:cNvPr>
          <p:cNvCxnSpPr>
            <a:cxnSpLocks/>
          </p:cNvCxnSpPr>
          <p:nvPr userDrawn="1"/>
        </p:nvCxnSpPr>
        <p:spPr>
          <a:xfrm>
            <a:off x="3719736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E9F5C7C-9DB4-4E51-A4B5-A2EFF7983328}"/>
              </a:ext>
            </a:extLst>
          </p:cNvPr>
          <p:cNvCxnSpPr>
            <a:cxnSpLocks/>
          </p:cNvCxnSpPr>
          <p:nvPr userDrawn="1"/>
        </p:nvCxnSpPr>
        <p:spPr>
          <a:xfrm>
            <a:off x="192088" y="3429001"/>
            <a:ext cx="352764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33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re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1233112"/>
            <a:ext cx="9650412" cy="1784604"/>
          </a:xfrm>
        </p:spPr>
        <p:txBody>
          <a:bodyPr anchor="t"/>
          <a:lstStyle>
            <a:lvl1pPr marL="450850" indent="-450850">
              <a:tabLst>
                <a:tab pos="450850" algn="l"/>
              </a:tabLst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5EA88DC-0D8D-4C9E-8A5B-A6242267530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8AD87BC-5B07-4DB0-8DAE-DA3D9B3F344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0D9DD7-3695-4071-B5E3-FCB6BC390235}"/>
              </a:ext>
            </a:extLst>
          </p:cNvPr>
          <p:cNvCxnSpPr>
            <a:cxnSpLocks/>
            <a:endCxn id="18" idx="3"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7C71B0D-2235-433D-875F-8036848DFEA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ECC98065-FF28-44B6-806A-E394C81DB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4013528-5B0A-4C01-8EE6-61DFF932BB0E}"/>
              </a:ext>
            </a:extLst>
          </p:cNvPr>
          <p:cNvGrpSpPr/>
          <p:nvPr userDrawn="1"/>
        </p:nvGrpSpPr>
        <p:grpSpPr>
          <a:xfrm>
            <a:off x="192086" y="3426141"/>
            <a:ext cx="9719047" cy="3242945"/>
            <a:chOff x="407989" y="3426142"/>
            <a:chExt cx="9080567" cy="3029904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0F0915A3-4AFB-4023-BE5A-5A4995BAE4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526" y="4047913"/>
              <a:ext cx="1775012" cy="1788465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C48FD73-1425-44E4-91C7-BDD4D0B8312D}"/>
                </a:ext>
              </a:extLst>
            </p:cNvPr>
            <p:cNvSpPr/>
            <p:nvPr userDrawn="1"/>
          </p:nvSpPr>
          <p:spPr>
            <a:xfrm>
              <a:off x="407989" y="3431102"/>
              <a:ext cx="3022086" cy="302208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FA39A814-DF3A-4863-B725-B87B159363D9}"/>
                </a:ext>
              </a:extLst>
            </p:cNvPr>
            <p:cNvSpPr/>
            <p:nvPr userDrawn="1"/>
          </p:nvSpPr>
          <p:spPr>
            <a:xfrm>
              <a:off x="3436174" y="3431102"/>
              <a:ext cx="3022086" cy="302208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93E21D91-B7B5-49B4-8C66-F0AC6BC945E1}"/>
                </a:ext>
              </a:extLst>
            </p:cNvPr>
            <p:cNvSpPr/>
            <p:nvPr userDrawn="1"/>
          </p:nvSpPr>
          <p:spPr>
            <a:xfrm>
              <a:off x="6466470" y="3431102"/>
              <a:ext cx="3022086" cy="302208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0" i="0">
                <a:latin typeface="Poppins Regular" pitchFamily="2" charset="77"/>
              </a:endParaRP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000E525-1EF1-4519-9A0B-EF1DCBF9BA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488556" y="3426142"/>
              <a:ext cx="0" cy="302704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C66FF370-75FF-4A06-B2E4-9D1D30D1DE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1413" y="3426142"/>
              <a:ext cx="0" cy="302704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DA3D36C3-FBF8-4D48-881F-F10A9ECE61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33885" y="3429000"/>
              <a:ext cx="0" cy="302704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94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re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1233112"/>
            <a:ext cx="9650412" cy="1784604"/>
          </a:xfrm>
        </p:spPr>
        <p:txBody>
          <a:bodyPr anchor="t"/>
          <a:lstStyle>
            <a:lvl1pPr marL="450850" indent="-450850">
              <a:tabLst>
                <a:tab pos="450850" algn="l"/>
              </a:tabLst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7EA018-02CF-425C-A520-FB36C46D5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3" y="4041068"/>
            <a:ext cx="9505701" cy="2026015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55EA88DC-0D8D-4C9E-8A5B-A6242267530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8AD87BC-5B07-4DB0-8DAE-DA3D9B3F344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0D9DD7-3695-4071-B5E3-FCB6BC390235}"/>
              </a:ext>
            </a:extLst>
          </p:cNvPr>
          <p:cNvCxnSpPr>
            <a:cxnSpLocks/>
            <a:endCxn id="18" idx="3"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7C71B0D-2235-433D-875F-8036848DFEA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ECC98065-FF28-44B6-806A-E394C81DB7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15.02.23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ren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1E7ECBEB-2BFB-4BCD-9890-81816CE469D7}"/>
              </a:ext>
            </a:extLst>
          </p:cNvPr>
          <p:cNvSpPr/>
          <p:nvPr userDrawn="1"/>
        </p:nvSpPr>
        <p:spPr>
          <a:xfrm>
            <a:off x="192087" y="5552477"/>
            <a:ext cx="9849987" cy="1114761"/>
          </a:xfrm>
          <a:custGeom>
            <a:avLst/>
            <a:gdLst>
              <a:gd name="connsiteX0" fmla="*/ 0 w 9145445"/>
              <a:gd name="connsiteY0" fmla="*/ 0 h 1035519"/>
              <a:gd name="connsiteX1" fmla="*/ 9145445 w 9145445"/>
              <a:gd name="connsiteY1" fmla="*/ 0 h 1035519"/>
              <a:gd name="connsiteX2" fmla="*/ 9145445 w 9145445"/>
              <a:gd name="connsiteY2" fmla="*/ 1035519 h 1035519"/>
              <a:gd name="connsiteX3" fmla="*/ 0 w 9145445"/>
              <a:gd name="connsiteY3" fmla="*/ 1035519 h 10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5445" h="1035519">
                <a:moveTo>
                  <a:pt x="0" y="0"/>
                </a:moveTo>
                <a:lnTo>
                  <a:pt x="9145445" y="0"/>
                </a:lnTo>
                <a:lnTo>
                  <a:pt x="9145445" y="1035519"/>
                </a:lnTo>
                <a:lnTo>
                  <a:pt x="0" y="1035519"/>
                </a:lnTo>
                <a:close/>
              </a:path>
            </a:pathLst>
          </a:custGeom>
          <a:solidFill>
            <a:srgbClr val="F0F0F0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1233112"/>
            <a:ext cx="9650412" cy="1784604"/>
          </a:xfrm>
        </p:spPr>
        <p:txBody>
          <a:bodyPr anchor="t"/>
          <a:lstStyle>
            <a:lvl1pPr marL="450850" indent="-450850">
              <a:tabLst>
                <a:tab pos="450850" algn="l"/>
              </a:tabLst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5EA88DC-0D8D-4C9E-8A5B-A6242267530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8AD87BC-5B07-4DB0-8DAE-DA3D9B3F344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0D9DD7-3695-4071-B5E3-FCB6BC390235}"/>
              </a:ext>
            </a:extLst>
          </p:cNvPr>
          <p:cNvCxnSpPr>
            <a:cxnSpLocks/>
            <a:endCxn id="18" idx="3"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7C71B0D-2235-433D-875F-8036848DFEA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ECC98065-FF28-44B6-806A-E394C81DB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E8E2DFD-85A4-447D-BF27-890A003DB82A}"/>
              </a:ext>
            </a:extLst>
          </p:cNvPr>
          <p:cNvCxnSpPr>
            <a:cxnSpLocks/>
          </p:cNvCxnSpPr>
          <p:nvPr userDrawn="1"/>
        </p:nvCxnSpPr>
        <p:spPr>
          <a:xfrm>
            <a:off x="6982259" y="3426142"/>
            <a:ext cx="0" cy="213343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D41B777-5F65-4D6E-A868-DD763301890D}"/>
              </a:ext>
            </a:extLst>
          </p:cNvPr>
          <p:cNvCxnSpPr>
            <a:cxnSpLocks/>
          </p:cNvCxnSpPr>
          <p:nvPr userDrawn="1"/>
        </p:nvCxnSpPr>
        <p:spPr>
          <a:xfrm>
            <a:off x="7492228" y="3426142"/>
            <a:ext cx="0" cy="212633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C2BD39E-E989-41EF-9F7B-64EE0FB5971E}"/>
              </a:ext>
            </a:extLst>
          </p:cNvPr>
          <p:cNvCxnSpPr>
            <a:cxnSpLocks/>
          </p:cNvCxnSpPr>
          <p:nvPr userDrawn="1"/>
        </p:nvCxnSpPr>
        <p:spPr>
          <a:xfrm>
            <a:off x="8002197" y="3426142"/>
            <a:ext cx="0" cy="212633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8DF0095-BA63-4255-A578-2BB9B866B13F}"/>
              </a:ext>
            </a:extLst>
          </p:cNvPr>
          <p:cNvCxnSpPr>
            <a:cxnSpLocks/>
          </p:cNvCxnSpPr>
          <p:nvPr userDrawn="1"/>
        </p:nvCxnSpPr>
        <p:spPr>
          <a:xfrm>
            <a:off x="8512167" y="3426142"/>
            <a:ext cx="0" cy="212633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147AF5D-71CE-43CD-8795-9121D891CE38}"/>
              </a:ext>
            </a:extLst>
          </p:cNvPr>
          <p:cNvCxnSpPr>
            <a:cxnSpLocks/>
          </p:cNvCxnSpPr>
          <p:nvPr userDrawn="1"/>
        </p:nvCxnSpPr>
        <p:spPr>
          <a:xfrm>
            <a:off x="9022137" y="3426142"/>
            <a:ext cx="0" cy="213343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9761C52-8C60-4B13-8865-2FD6E2A11086}"/>
              </a:ext>
            </a:extLst>
          </p:cNvPr>
          <p:cNvCxnSpPr>
            <a:cxnSpLocks/>
          </p:cNvCxnSpPr>
          <p:nvPr userDrawn="1"/>
        </p:nvCxnSpPr>
        <p:spPr>
          <a:xfrm>
            <a:off x="9532106" y="3426142"/>
            <a:ext cx="0" cy="212633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7B94B6A-2E6F-4007-B4D5-06AC0C1A8E61}"/>
              </a:ext>
            </a:extLst>
          </p:cNvPr>
          <p:cNvCxnSpPr>
            <a:cxnSpLocks/>
          </p:cNvCxnSpPr>
          <p:nvPr userDrawn="1"/>
        </p:nvCxnSpPr>
        <p:spPr>
          <a:xfrm>
            <a:off x="10042076" y="3426142"/>
            <a:ext cx="0" cy="324294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3E9967A7-E2B9-414E-8184-12F9D157FF7B}"/>
              </a:ext>
            </a:extLst>
          </p:cNvPr>
          <p:cNvSpPr/>
          <p:nvPr userDrawn="1"/>
        </p:nvSpPr>
        <p:spPr>
          <a:xfrm>
            <a:off x="9886080" y="4697944"/>
            <a:ext cx="302532" cy="302532"/>
          </a:xfrm>
          <a:custGeom>
            <a:avLst/>
            <a:gdLst>
              <a:gd name="connsiteX0" fmla="*/ 151266 w 302532"/>
              <a:gd name="connsiteY0" fmla="*/ 0 h 302532"/>
              <a:gd name="connsiteX1" fmla="*/ 0 w 302532"/>
              <a:gd name="connsiteY1" fmla="*/ 151266 h 302532"/>
              <a:gd name="connsiteX2" fmla="*/ 151266 w 302532"/>
              <a:gd name="connsiteY2" fmla="*/ 302533 h 302532"/>
              <a:gd name="connsiteX3" fmla="*/ 302532 w 302532"/>
              <a:gd name="connsiteY3" fmla="*/ 151266 h 302532"/>
              <a:gd name="connsiteX4" fmla="*/ 151266 w 302532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2" h="302532">
                <a:moveTo>
                  <a:pt x="151266" y="0"/>
                </a:moveTo>
                <a:cubicBezTo>
                  <a:pt x="67745" y="0"/>
                  <a:pt x="0" y="67682"/>
                  <a:pt x="0" y="151266"/>
                </a:cubicBezTo>
                <a:cubicBezTo>
                  <a:pt x="0" y="234724"/>
                  <a:pt x="67745" y="302533"/>
                  <a:pt x="151266" y="302533"/>
                </a:cubicBezTo>
                <a:cubicBezTo>
                  <a:pt x="234787" y="302533"/>
                  <a:pt x="302532" y="234724"/>
                  <a:pt x="302532" y="151266"/>
                </a:cubicBezTo>
                <a:cubicBezTo>
                  <a:pt x="302596" y="67682"/>
                  <a:pt x="234850" y="0"/>
                  <a:pt x="151266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2B6F986-AB95-4CAD-A76B-80B994D178DA}"/>
              </a:ext>
            </a:extLst>
          </p:cNvPr>
          <p:cNvSpPr/>
          <p:nvPr userDrawn="1"/>
        </p:nvSpPr>
        <p:spPr>
          <a:xfrm>
            <a:off x="9374871" y="4697944"/>
            <a:ext cx="302532" cy="302532"/>
          </a:xfrm>
          <a:custGeom>
            <a:avLst/>
            <a:gdLst>
              <a:gd name="connsiteX0" fmla="*/ 151267 w 302532"/>
              <a:gd name="connsiteY0" fmla="*/ 0 h 302532"/>
              <a:gd name="connsiteX1" fmla="*/ 0 w 302532"/>
              <a:gd name="connsiteY1" fmla="*/ 151266 h 302532"/>
              <a:gd name="connsiteX2" fmla="*/ 151267 w 302532"/>
              <a:gd name="connsiteY2" fmla="*/ 302533 h 302532"/>
              <a:gd name="connsiteX3" fmla="*/ 302532 w 302532"/>
              <a:gd name="connsiteY3" fmla="*/ 151266 h 302532"/>
              <a:gd name="connsiteX4" fmla="*/ 151267 w 302532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2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2" y="234724"/>
                  <a:pt x="302532" y="151266"/>
                </a:cubicBezTo>
                <a:cubicBezTo>
                  <a:pt x="302532" y="67682"/>
                  <a:pt x="234788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58D38A67-F508-421C-AF21-24C29B4E4064}"/>
              </a:ext>
            </a:extLst>
          </p:cNvPr>
          <p:cNvSpPr/>
          <p:nvPr userDrawn="1"/>
        </p:nvSpPr>
        <p:spPr>
          <a:xfrm>
            <a:off x="7844202" y="3732186"/>
            <a:ext cx="302533" cy="302532"/>
          </a:xfrm>
          <a:custGeom>
            <a:avLst/>
            <a:gdLst>
              <a:gd name="connsiteX0" fmla="*/ 151267 w 302533"/>
              <a:gd name="connsiteY0" fmla="*/ 0 h 302532"/>
              <a:gd name="connsiteX1" fmla="*/ 0 w 302533"/>
              <a:gd name="connsiteY1" fmla="*/ 151266 h 302532"/>
              <a:gd name="connsiteX2" fmla="*/ 151267 w 302533"/>
              <a:gd name="connsiteY2" fmla="*/ 302533 h 302532"/>
              <a:gd name="connsiteX3" fmla="*/ 302533 w 302533"/>
              <a:gd name="connsiteY3" fmla="*/ 151266 h 302532"/>
              <a:gd name="connsiteX4" fmla="*/ 151267 w 302533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3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3" y="234724"/>
                  <a:pt x="302533" y="151266"/>
                </a:cubicBezTo>
                <a:cubicBezTo>
                  <a:pt x="302533" y="67682"/>
                  <a:pt x="234788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E4828B82-F4BF-4441-8B39-F9C2F2EA8188}"/>
              </a:ext>
            </a:extLst>
          </p:cNvPr>
          <p:cNvSpPr/>
          <p:nvPr userDrawn="1"/>
        </p:nvSpPr>
        <p:spPr>
          <a:xfrm>
            <a:off x="7844202" y="4329100"/>
            <a:ext cx="302533" cy="302532"/>
          </a:xfrm>
          <a:custGeom>
            <a:avLst/>
            <a:gdLst>
              <a:gd name="connsiteX0" fmla="*/ 151267 w 302533"/>
              <a:gd name="connsiteY0" fmla="*/ 0 h 302532"/>
              <a:gd name="connsiteX1" fmla="*/ 0 w 302533"/>
              <a:gd name="connsiteY1" fmla="*/ 151266 h 302532"/>
              <a:gd name="connsiteX2" fmla="*/ 151267 w 302533"/>
              <a:gd name="connsiteY2" fmla="*/ 302533 h 302532"/>
              <a:gd name="connsiteX3" fmla="*/ 302533 w 302533"/>
              <a:gd name="connsiteY3" fmla="*/ 151266 h 302532"/>
              <a:gd name="connsiteX4" fmla="*/ 151267 w 302533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3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3" y="234724"/>
                  <a:pt x="302533" y="151266"/>
                </a:cubicBezTo>
                <a:cubicBezTo>
                  <a:pt x="302533" y="67682"/>
                  <a:pt x="234788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5FE3345-922B-4524-8710-8EC17304127C}"/>
              </a:ext>
            </a:extLst>
          </p:cNvPr>
          <p:cNvSpPr/>
          <p:nvPr userDrawn="1"/>
        </p:nvSpPr>
        <p:spPr>
          <a:xfrm>
            <a:off x="8871607" y="4157884"/>
            <a:ext cx="302532" cy="302532"/>
          </a:xfrm>
          <a:custGeom>
            <a:avLst/>
            <a:gdLst>
              <a:gd name="connsiteX0" fmla="*/ 151267 w 302532"/>
              <a:gd name="connsiteY0" fmla="*/ 0 h 302532"/>
              <a:gd name="connsiteX1" fmla="*/ 0 w 302532"/>
              <a:gd name="connsiteY1" fmla="*/ 151266 h 302532"/>
              <a:gd name="connsiteX2" fmla="*/ 151267 w 302532"/>
              <a:gd name="connsiteY2" fmla="*/ 302533 h 302532"/>
              <a:gd name="connsiteX3" fmla="*/ 302532 w 302532"/>
              <a:gd name="connsiteY3" fmla="*/ 151266 h 302532"/>
              <a:gd name="connsiteX4" fmla="*/ 151267 w 302532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2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2" y="234724"/>
                  <a:pt x="302532" y="151266"/>
                </a:cubicBezTo>
                <a:cubicBezTo>
                  <a:pt x="302532" y="67682"/>
                  <a:pt x="234788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35CBBDED-B2AE-46A1-94D7-2CC6AE1D3B2A}"/>
              </a:ext>
            </a:extLst>
          </p:cNvPr>
          <p:cNvSpPr/>
          <p:nvPr userDrawn="1"/>
        </p:nvSpPr>
        <p:spPr>
          <a:xfrm>
            <a:off x="8351552" y="4939368"/>
            <a:ext cx="302532" cy="302532"/>
          </a:xfrm>
          <a:custGeom>
            <a:avLst/>
            <a:gdLst>
              <a:gd name="connsiteX0" fmla="*/ 151266 w 302532"/>
              <a:gd name="connsiteY0" fmla="*/ 0 h 302532"/>
              <a:gd name="connsiteX1" fmla="*/ 0 w 302532"/>
              <a:gd name="connsiteY1" fmla="*/ 151266 h 302532"/>
              <a:gd name="connsiteX2" fmla="*/ 151266 w 302532"/>
              <a:gd name="connsiteY2" fmla="*/ 302533 h 302532"/>
              <a:gd name="connsiteX3" fmla="*/ 302532 w 302532"/>
              <a:gd name="connsiteY3" fmla="*/ 151266 h 302532"/>
              <a:gd name="connsiteX4" fmla="*/ 151266 w 302532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2" h="302532">
                <a:moveTo>
                  <a:pt x="151266" y="0"/>
                </a:moveTo>
                <a:cubicBezTo>
                  <a:pt x="67745" y="0"/>
                  <a:pt x="0" y="67682"/>
                  <a:pt x="0" y="151266"/>
                </a:cubicBezTo>
                <a:cubicBezTo>
                  <a:pt x="0" y="234724"/>
                  <a:pt x="67745" y="302533"/>
                  <a:pt x="151266" y="302533"/>
                </a:cubicBezTo>
                <a:cubicBezTo>
                  <a:pt x="234787" y="302533"/>
                  <a:pt x="302532" y="234724"/>
                  <a:pt x="302532" y="151266"/>
                </a:cubicBezTo>
                <a:cubicBezTo>
                  <a:pt x="302532" y="67682"/>
                  <a:pt x="234850" y="0"/>
                  <a:pt x="151266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E56389F-331D-40E9-AE63-8D12ED390105}"/>
              </a:ext>
            </a:extLst>
          </p:cNvPr>
          <p:cNvSpPr/>
          <p:nvPr userDrawn="1"/>
        </p:nvSpPr>
        <p:spPr>
          <a:xfrm>
            <a:off x="7339186" y="5034680"/>
            <a:ext cx="302533" cy="302532"/>
          </a:xfrm>
          <a:custGeom>
            <a:avLst/>
            <a:gdLst>
              <a:gd name="connsiteX0" fmla="*/ 151267 w 302533"/>
              <a:gd name="connsiteY0" fmla="*/ 0 h 302532"/>
              <a:gd name="connsiteX1" fmla="*/ 0 w 302533"/>
              <a:gd name="connsiteY1" fmla="*/ 151266 h 302532"/>
              <a:gd name="connsiteX2" fmla="*/ 151267 w 302533"/>
              <a:gd name="connsiteY2" fmla="*/ 302533 h 302532"/>
              <a:gd name="connsiteX3" fmla="*/ 302533 w 302533"/>
              <a:gd name="connsiteY3" fmla="*/ 151266 h 302532"/>
              <a:gd name="connsiteX4" fmla="*/ 151267 w 302533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3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3" y="234724"/>
                  <a:pt x="302533" y="151266"/>
                </a:cubicBezTo>
                <a:cubicBezTo>
                  <a:pt x="302533" y="67682"/>
                  <a:pt x="234851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D408055D-E2F9-4C7B-83BB-6E6F2B2046DD}"/>
              </a:ext>
            </a:extLst>
          </p:cNvPr>
          <p:cNvSpPr/>
          <p:nvPr userDrawn="1"/>
        </p:nvSpPr>
        <p:spPr>
          <a:xfrm>
            <a:off x="7339186" y="3990564"/>
            <a:ext cx="302533" cy="302532"/>
          </a:xfrm>
          <a:custGeom>
            <a:avLst/>
            <a:gdLst>
              <a:gd name="connsiteX0" fmla="*/ 151267 w 302533"/>
              <a:gd name="connsiteY0" fmla="*/ 0 h 302532"/>
              <a:gd name="connsiteX1" fmla="*/ 0 w 302533"/>
              <a:gd name="connsiteY1" fmla="*/ 151266 h 302532"/>
              <a:gd name="connsiteX2" fmla="*/ 151267 w 302533"/>
              <a:gd name="connsiteY2" fmla="*/ 302533 h 302532"/>
              <a:gd name="connsiteX3" fmla="*/ 302533 w 302533"/>
              <a:gd name="connsiteY3" fmla="*/ 151266 h 302532"/>
              <a:gd name="connsiteX4" fmla="*/ 151267 w 302533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3" h="302532">
                <a:moveTo>
                  <a:pt x="151267" y="0"/>
                </a:moveTo>
                <a:cubicBezTo>
                  <a:pt x="67746" y="0"/>
                  <a:pt x="0" y="67682"/>
                  <a:pt x="0" y="151266"/>
                </a:cubicBezTo>
                <a:cubicBezTo>
                  <a:pt x="0" y="234724"/>
                  <a:pt x="67746" y="302533"/>
                  <a:pt x="151267" y="302533"/>
                </a:cubicBezTo>
                <a:cubicBezTo>
                  <a:pt x="234788" y="302533"/>
                  <a:pt x="302533" y="234724"/>
                  <a:pt x="302533" y="151266"/>
                </a:cubicBezTo>
                <a:cubicBezTo>
                  <a:pt x="302533" y="67682"/>
                  <a:pt x="234851" y="0"/>
                  <a:pt x="151267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FA46387D-3EA2-487A-8E5A-54D553E575FC}"/>
              </a:ext>
            </a:extLst>
          </p:cNvPr>
          <p:cNvSpPr/>
          <p:nvPr userDrawn="1"/>
        </p:nvSpPr>
        <p:spPr>
          <a:xfrm>
            <a:off x="6832332" y="4579328"/>
            <a:ext cx="302532" cy="302532"/>
          </a:xfrm>
          <a:custGeom>
            <a:avLst/>
            <a:gdLst>
              <a:gd name="connsiteX0" fmla="*/ 151266 w 302532"/>
              <a:gd name="connsiteY0" fmla="*/ 0 h 302532"/>
              <a:gd name="connsiteX1" fmla="*/ 0 w 302532"/>
              <a:gd name="connsiteY1" fmla="*/ 151266 h 302532"/>
              <a:gd name="connsiteX2" fmla="*/ 151266 w 302532"/>
              <a:gd name="connsiteY2" fmla="*/ 302533 h 302532"/>
              <a:gd name="connsiteX3" fmla="*/ 302533 w 302532"/>
              <a:gd name="connsiteY3" fmla="*/ 151266 h 302532"/>
              <a:gd name="connsiteX4" fmla="*/ 151266 w 302532"/>
              <a:gd name="connsiteY4" fmla="*/ 0 h 30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532" h="302532">
                <a:moveTo>
                  <a:pt x="151266" y="0"/>
                </a:moveTo>
                <a:cubicBezTo>
                  <a:pt x="67745" y="0"/>
                  <a:pt x="0" y="67682"/>
                  <a:pt x="0" y="151266"/>
                </a:cubicBezTo>
                <a:cubicBezTo>
                  <a:pt x="0" y="234724"/>
                  <a:pt x="67745" y="302533"/>
                  <a:pt x="151266" y="302533"/>
                </a:cubicBezTo>
                <a:cubicBezTo>
                  <a:pt x="234787" y="302533"/>
                  <a:pt x="302533" y="234724"/>
                  <a:pt x="302533" y="151266"/>
                </a:cubicBezTo>
                <a:cubicBezTo>
                  <a:pt x="302533" y="67682"/>
                  <a:pt x="234787" y="0"/>
                  <a:pt x="151266" y="0"/>
                </a:cubicBezTo>
              </a:path>
            </a:pathLst>
          </a:custGeom>
          <a:solidFill>
            <a:srgbClr val="FFAEA2"/>
          </a:solidFill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14FE0D12-731D-43FD-9E9A-9B389AD58E60}"/>
              </a:ext>
            </a:extLst>
          </p:cNvPr>
          <p:cNvCxnSpPr>
            <a:cxnSpLocks/>
          </p:cNvCxnSpPr>
          <p:nvPr userDrawn="1"/>
        </p:nvCxnSpPr>
        <p:spPr>
          <a:xfrm>
            <a:off x="192088" y="5553384"/>
            <a:ext cx="106521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F121B21-FCBA-41A6-9107-9E5A5BBCB090}"/>
              </a:ext>
            </a:extLst>
          </p:cNvPr>
          <p:cNvGrpSpPr/>
          <p:nvPr userDrawn="1"/>
        </p:nvGrpSpPr>
        <p:grpSpPr>
          <a:xfrm>
            <a:off x="2531603" y="4106222"/>
            <a:ext cx="4082595" cy="1832565"/>
            <a:chOff x="2565601" y="4056458"/>
            <a:chExt cx="3825804" cy="1717299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81F04527-2CD8-457B-8F9F-88852BC80C9C}"/>
                </a:ext>
              </a:extLst>
            </p:cNvPr>
            <p:cNvSpPr/>
            <p:nvPr userDrawn="1"/>
          </p:nvSpPr>
          <p:spPr>
            <a:xfrm>
              <a:off x="2565601" y="4056649"/>
              <a:ext cx="2703711" cy="1351664"/>
            </a:xfrm>
            <a:custGeom>
              <a:avLst/>
              <a:gdLst>
                <a:gd name="connsiteX0" fmla="*/ 2703711 w 2703711"/>
                <a:gd name="connsiteY0" fmla="*/ 1351665 h 1351664"/>
                <a:gd name="connsiteX1" fmla="*/ 1351856 w 2703711"/>
                <a:gd name="connsiteY1" fmla="*/ 0 h 1351664"/>
                <a:gd name="connsiteX2" fmla="*/ 0 w 2703711"/>
                <a:gd name="connsiteY2" fmla="*/ 1351665 h 1351664"/>
                <a:gd name="connsiteX3" fmla="*/ 2703711 w 2703711"/>
                <a:gd name="connsiteY3" fmla="*/ 1351665 h 135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3711" h="1351664">
                  <a:moveTo>
                    <a:pt x="2703711" y="1351665"/>
                  </a:moveTo>
                  <a:cubicBezTo>
                    <a:pt x="2703711" y="605065"/>
                    <a:pt x="2098455" y="0"/>
                    <a:pt x="1351856" y="0"/>
                  </a:cubicBezTo>
                  <a:cubicBezTo>
                    <a:pt x="605256" y="0"/>
                    <a:pt x="0" y="605065"/>
                    <a:pt x="0" y="1351665"/>
                  </a:cubicBezTo>
                  <a:lnTo>
                    <a:pt x="2703711" y="1351665"/>
                  </a:lnTo>
                  <a:close/>
                </a:path>
              </a:pathLst>
            </a:custGeom>
            <a:solidFill>
              <a:srgbClr val="7300FE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E52CA20-0D0F-4A96-BE92-021B3BB88B30}"/>
                </a:ext>
              </a:extLst>
            </p:cNvPr>
            <p:cNvSpPr/>
            <p:nvPr userDrawn="1"/>
          </p:nvSpPr>
          <p:spPr>
            <a:xfrm>
              <a:off x="2565601" y="4056458"/>
              <a:ext cx="2703711" cy="1372338"/>
            </a:xfrm>
            <a:custGeom>
              <a:avLst/>
              <a:gdLst>
                <a:gd name="connsiteX0" fmla="*/ 0 w 2703711"/>
                <a:gd name="connsiteY0" fmla="*/ 0 h 1372338"/>
                <a:gd name="connsiteX1" fmla="*/ 2703711 w 2703711"/>
                <a:gd name="connsiteY1" fmla="*/ 0 h 1372338"/>
                <a:gd name="connsiteX2" fmla="*/ 2703711 w 2703711"/>
                <a:gd name="connsiteY2" fmla="*/ 1372338 h 1372338"/>
                <a:gd name="connsiteX3" fmla="*/ 0 w 2703711"/>
                <a:gd name="connsiteY3" fmla="*/ 1372338 h 137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3711" h="1372338">
                  <a:moveTo>
                    <a:pt x="0" y="0"/>
                  </a:moveTo>
                  <a:lnTo>
                    <a:pt x="2703711" y="0"/>
                  </a:lnTo>
                  <a:lnTo>
                    <a:pt x="2703711" y="1372338"/>
                  </a:lnTo>
                  <a:lnTo>
                    <a:pt x="0" y="1372338"/>
                  </a:lnTo>
                  <a:close/>
                </a:path>
              </a:pathLst>
            </a:custGeom>
            <a:noFill/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55C03589-B37B-4A09-8A3F-8774BFA30428}"/>
                </a:ext>
              </a:extLst>
            </p:cNvPr>
            <p:cNvSpPr/>
            <p:nvPr userDrawn="1"/>
          </p:nvSpPr>
          <p:spPr>
            <a:xfrm>
              <a:off x="3552076" y="5042997"/>
              <a:ext cx="730760" cy="730760"/>
            </a:xfrm>
            <a:custGeom>
              <a:avLst/>
              <a:gdLst>
                <a:gd name="connsiteX0" fmla="*/ 365380 w 730760"/>
                <a:gd name="connsiteY0" fmla="*/ 0 h 730760"/>
                <a:gd name="connsiteX1" fmla="*/ 0 w 730760"/>
                <a:gd name="connsiteY1" fmla="*/ 365380 h 730760"/>
                <a:gd name="connsiteX2" fmla="*/ 365380 w 730760"/>
                <a:gd name="connsiteY2" fmla="*/ 730760 h 730760"/>
                <a:gd name="connsiteX3" fmla="*/ 730761 w 730760"/>
                <a:gd name="connsiteY3" fmla="*/ 365380 h 730760"/>
                <a:gd name="connsiteX4" fmla="*/ 365380 w 730760"/>
                <a:gd name="connsiteY4" fmla="*/ 0 h 73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760" h="730760">
                  <a:moveTo>
                    <a:pt x="365380" y="0"/>
                  </a:moveTo>
                  <a:cubicBezTo>
                    <a:pt x="163607" y="0"/>
                    <a:pt x="0" y="163607"/>
                    <a:pt x="0" y="365380"/>
                  </a:cubicBezTo>
                  <a:cubicBezTo>
                    <a:pt x="0" y="567153"/>
                    <a:pt x="163607" y="730760"/>
                    <a:pt x="365380" y="730760"/>
                  </a:cubicBezTo>
                  <a:cubicBezTo>
                    <a:pt x="567154" y="730760"/>
                    <a:pt x="730761" y="567153"/>
                    <a:pt x="730761" y="365380"/>
                  </a:cubicBezTo>
                  <a:cubicBezTo>
                    <a:pt x="730761" y="163607"/>
                    <a:pt x="567154" y="0"/>
                    <a:pt x="365380" y="0"/>
                  </a:cubicBezTo>
                </a:path>
              </a:pathLst>
            </a:custGeom>
            <a:solidFill>
              <a:srgbClr val="8F9EA1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6537F779-30AD-49C0-8948-42A374AF9272}"/>
                </a:ext>
              </a:extLst>
            </p:cNvPr>
            <p:cNvSpPr/>
            <p:nvPr userDrawn="1"/>
          </p:nvSpPr>
          <p:spPr>
            <a:xfrm>
              <a:off x="4804954" y="5257047"/>
              <a:ext cx="1403380" cy="302532"/>
            </a:xfrm>
            <a:custGeom>
              <a:avLst/>
              <a:gdLst>
                <a:gd name="connsiteX0" fmla="*/ 0 w 1403380"/>
                <a:gd name="connsiteY0" fmla="*/ 0 h 302532"/>
                <a:gd name="connsiteX1" fmla="*/ 1403380 w 1403380"/>
                <a:gd name="connsiteY1" fmla="*/ 0 h 302532"/>
                <a:gd name="connsiteX2" fmla="*/ 1403380 w 1403380"/>
                <a:gd name="connsiteY2" fmla="*/ 302533 h 302532"/>
                <a:gd name="connsiteX3" fmla="*/ 0 w 1403380"/>
                <a:gd name="connsiteY3" fmla="*/ 302533 h 3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380" h="302532">
                  <a:moveTo>
                    <a:pt x="0" y="0"/>
                  </a:moveTo>
                  <a:lnTo>
                    <a:pt x="1403380" y="0"/>
                  </a:lnTo>
                  <a:lnTo>
                    <a:pt x="1403380" y="302533"/>
                  </a:lnTo>
                  <a:lnTo>
                    <a:pt x="0" y="302533"/>
                  </a:lnTo>
                  <a:close/>
                </a:path>
              </a:pathLst>
            </a:custGeom>
            <a:solidFill>
              <a:srgbClr val="FF9623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91C73FA-CC50-4E49-A6C3-310F9DAF3589}"/>
                </a:ext>
              </a:extLst>
            </p:cNvPr>
            <p:cNvSpPr/>
            <p:nvPr userDrawn="1"/>
          </p:nvSpPr>
          <p:spPr>
            <a:xfrm>
              <a:off x="3917393" y="5257047"/>
              <a:ext cx="887497" cy="302532"/>
            </a:xfrm>
            <a:custGeom>
              <a:avLst/>
              <a:gdLst>
                <a:gd name="connsiteX0" fmla="*/ 0 w 887497"/>
                <a:gd name="connsiteY0" fmla="*/ 0 h 302532"/>
                <a:gd name="connsiteX1" fmla="*/ 887497 w 887497"/>
                <a:gd name="connsiteY1" fmla="*/ 0 h 302532"/>
                <a:gd name="connsiteX2" fmla="*/ 887497 w 887497"/>
                <a:gd name="connsiteY2" fmla="*/ 302533 h 302532"/>
                <a:gd name="connsiteX3" fmla="*/ 0 w 887497"/>
                <a:gd name="connsiteY3" fmla="*/ 302533 h 3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497" h="302532">
                  <a:moveTo>
                    <a:pt x="0" y="0"/>
                  </a:moveTo>
                  <a:lnTo>
                    <a:pt x="887497" y="0"/>
                  </a:lnTo>
                  <a:lnTo>
                    <a:pt x="887497" y="302533"/>
                  </a:lnTo>
                  <a:lnTo>
                    <a:pt x="0" y="302533"/>
                  </a:lnTo>
                  <a:close/>
                </a:path>
              </a:pathLst>
            </a:custGeom>
            <a:solidFill>
              <a:srgbClr val="FF9623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6A83905F-92C5-4790-B26A-2816608A5C83}"/>
                </a:ext>
              </a:extLst>
            </p:cNvPr>
            <p:cNvSpPr/>
            <p:nvPr userDrawn="1"/>
          </p:nvSpPr>
          <p:spPr>
            <a:xfrm>
              <a:off x="6088873" y="5257111"/>
              <a:ext cx="302532" cy="302532"/>
            </a:xfrm>
            <a:custGeom>
              <a:avLst/>
              <a:gdLst>
                <a:gd name="connsiteX0" fmla="*/ 151266 w 302532"/>
                <a:gd name="connsiteY0" fmla="*/ 0 h 302532"/>
                <a:gd name="connsiteX1" fmla="*/ 0 w 302532"/>
                <a:gd name="connsiteY1" fmla="*/ 151266 h 302532"/>
                <a:gd name="connsiteX2" fmla="*/ 151266 w 302532"/>
                <a:gd name="connsiteY2" fmla="*/ 302533 h 302532"/>
                <a:gd name="connsiteX3" fmla="*/ 302533 w 302532"/>
                <a:gd name="connsiteY3" fmla="*/ 151266 h 302532"/>
                <a:gd name="connsiteX4" fmla="*/ 151266 w 302532"/>
                <a:gd name="connsiteY4" fmla="*/ 0 h 3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32" h="302532">
                  <a:moveTo>
                    <a:pt x="151266" y="0"/>
                  </a:moveTo>
                  <a:cubicBezTo>
                    <a:pt x="67745" y="0"/>
                    <a:pt x="0" y="67682"/>
                    <a:pt x="0" y="151266"/>
                  </a:cubicBezTo>
                  <a:cubicBezTo>
                    <a:pt x="0" y="234724"/>
                    <a:pt x="67745" y="302533"/>
                    <a:pt x="151266" y="302533"/>
                  </a:cubicBezTo>
                  <a:cubicBezTo>
                    <a:pt x="234787" y="302533"/>
                    <a:pt x="302533" y="234724"/>
                    <a:pt x="302533" y="151266"/>
                  </a:cubicBezTo>
                  <a:cubicBezTo>
                    <a:pt x="302533" y="67682"/>
                    <a:pt x="234787" y="0"/>
                    <a:pt x="151266" y="0"/>
                  </a:cubicBezTo>
                </a:path>
              </a:pathLst>
            </a:custGeom>
            <a:solidFill>
              <a:srgbClr val="FFAEA2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2F9E060D-34D1-462E-BB8F-9C7961ECC53C}"/>
                </a:ext>
              </a:extLst>
            </p:cNvPr>
            <p:cNvSpPr/>
            <p:nvPr userDrawn="1"/>
          </p:nvSpPr>
          <p:spPr>
            <a:xfrm>
              <a:off x="4653687" y="5257111"/>
              <a:ext cx="302532" cy="302532"/>
            </a:xfrm>
            <a:custGeom>
              <a:avLst/>
              <a:gdLst>
                <a:gd name="connsiteX0" fmla="*/ 151266 w 302532"/>
                <a:gd name="connsiteY0" fmla="*/ 0 h 302532"/>
                <a:gd name="connsiteX1" fmla="*/ 0 w 302532"/>
                <a:gd name="connsiteY1" fmla="*/ 151266 h 302532"/>
                <a:gd name="connsiteX2" fmla="*/ 151266 w 302532"/>
                <a:gd name="connsiteY2" fmla="*/ 302533 h 302532"/>
                <a:gd name="connsiteX3" fmla="*/ 302533 w 302532"/>
                <a:gd name="connsiteY3" fmla="*/ 151266 h 302532"/>
                <a:gd name="connsiteX4" fmla="*/ 151266 w 302532"/>
                <a:gd name="connsiteY4" fmla="*/ 0 h 3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32" h="302532">
                  <a:moveTo>
                    <a:pt x="151266" y="0"/>
                  </a:moveTo>
                  <a:cubicBezTo>
                    <a:pt x="67745" y="0"/>
                    <a:pt x="0" y="67682"/>
                    <a:pt x="0" y="151266"/>
                  </a:cubicBezTo>
                  <a:cubicBezTo>
                    <a:pt x="0" y="234724"/>
                    <a:pt x="67745" y="302533"/>
                    <a:pt x="151266" y="302533"/>
                  </a:cubicBezTo>
                  <a:cubicBezTo>
                    <a:pt x="234787" y="302533"/>
                    <a:pt x="302533" y="234724"/>
                    <a:pt x="302533" y="151266"/>
                  </a:cubicBezTo>
                  <a:cubicBezTo>
                    <a:pt x="302533" y="67682"/>
                    <a:pt x="234787" y="0"/>
                    <a:pt x="151266" y="0"/>
                  </a:cubicBezTo>
                </a:path>
              </a:pathLst>
            </a:custGeom>
            <a:solidFill>
              <a:srgbClr val="FFAEA2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087FCEB9-EC82-4AB9-B083-B63C8D47BB62}"/>
                </a:ext>
              </a:extLst>
            </p:cNvPr>
            <p:cNvSpPr/>
            <p:nvPr userDrawn="1"/>
          </p:nvSpPr>
          <p:spPr>
            <a:xfrm>
              <a:off x="3766190" y="5257111"/>
              <a:ext cx="302532" cy="302532"/>
            </a:xfrm>
            <a:custGeom>
              <a:avLst/>
              <a:gdLst>
                <a:gd name="connsiteX0" fmla="*/ 151267 w 302532"/>
                <a:gd name="connsiteY0" fmla="*/ 0 h 302532"/>
                <a:gd name="connsiteX1" fmla="*/ 0 w 302532"/>
                <a:gd name="connsiteY1" fmla="*/ 151266 h 302532"/>
                <a:gd name="connsiteX2" fmla="*/ 151267 w 302532"/>
                <a:gd name="connsiteY2" fmla="*/ 302533 h 302532"/>
                <a:gd name="connsiteX3" fmla="*/ 302533 w 302532"/>
                <a:gd name="connsiteY3" fmla="*/ 151266 h 302532"/>
                <a:gd name="connsiteX4" fmla="*/ 151267 w 302532"/>
                <a:gd name="connsiteY4" fmla="*/ 0 h 3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32" h="302532">
                  <a:moveTo>
                    <a:pt x="151267" y="0"/>
                  </a:moveTo>
                  <a:cubicBezTo>
                    <a:pt x="67746" y="0"/>
                    <a:pt x="0" y="67682"/>
                    <a:pt x="0" y="151266"/>
                  </a:cubicBezTo>
                  <a:cubicBezTo>
                    <a:pt x="0" y="234724"/>
                    <a:pt x="67746" y="302533"/>
                    <a:pt x="151267" y="302533"/>
                  </a:cubicBezTo>
                  <a:cubicBezTo>
                    <a:pt x="234788" y="302533"/>
                    <a:pt x="302533" y="234724"/>
                    <a:pt x="302533" y="151266"/>
                  </a:cubicBezTo>
                  <a:cubicBezTo>
                    <a:pt x="302533" y="67682"/>
                    <a:pt x="234788" y="0"/>
                    <a:pt x="151267" y="0"/>
                  </a:cubicBezTo>
                </a:path>
              </a:pathLst>
            </a:custGeom>
            <a:solidFill>
              <a:srgbClr val="7300FE"/>
            </a:solidFill>
            <a:ln w="63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b="0" i="0">
                <a:latin typeface="Poppins Regular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300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ren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1233112"/>
            <a:ext cx="9650412" cy="1784604"/>
          </a:xfrm>
        </p:spPr>
        <p:txBody>
          <a:bodyPr anchor="t"/>
          <a:lstStyle>
            <a:lvl1pPr marL="450850" indent="-450850">
              <a:tabLst>
                <a:tab pos="450850" algn="l"/>
              </a:tabLst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5EA88DC-0D8D-4C9E-8A5B-A6242267530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8AD87BC-5B07-4DB0-8DAE-DA3D9B3F344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0D9DD7-3695-4071-B5E3-FCB6BC390235}"/>
              </a:ext>
            </a:extLst>
          </p:cNvPr>
          <p:cNvCxnSpPr>
            <a:cxnSpLocks/>
            <a:endCxn id="18" idx="3"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7C71B0D-2235-433D-875F-8036848DFEA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ECC98065-FF28-44B6-806A-E394C81DB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693FB72-E028-4EF7-8A3C-D13C517C2890}"/>
              </a:ext>
            </a:extLst>
          </p:cNvPr>
          <p:cNvCxnSpPr>
            <a:cxnSpLocks/>
          </p:cNvCxnSpPr>
          <p:nvPr userDrawn="1"/>
        </p:nvCxnSpPr>
        <p:spPr>
          <a:xfrm>
            <a:off x="192088" y="5049180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64374317-AC65-4639-A45F-F5CAF7A42635}"/>
              </a:ext>
            </a:extLst>
          </p:cNvPr>
          <p:cNvCxnSpPr>
            <a:cxnSpLocks/>
          </p:cNvCxnSpPr>
          <p:nvPr userDrawn="1"/>
        </p:nvCxnSpPr>
        <p:spPr>
          <a:xfrm>
            <a:off x="2865712" y="3426142"/>
            <a:ext cx="0" cy="324294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E23E954-90E1-4287-A4AE-7816A4EC28AA}"/>
              </a:ext>
            </a:extLst>
          </p:cNvPr>
          <p:cNvSpPr/>
          <p:nvPr userDrawn="1"/>
        </p:nvSpPr>
        <p:spPr>
          <a:xfrm>
            <a:off x="2783632" y="3343364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C92BFB40-5DD2-4874-A249-E1CC0FD0419B}"/>
              </a:ext>
            </a:extLst>
          </p:cNvPr>
          <p:cNvCxnSpPr>
            <a:cxnSpLocks/>
          </p:cNvCxnSpPr>
          <p:nvPr userDrawn="1"/>
        </p:nvCxnSpPr>
        <p:spPr>
          <a:xfrm>
            <a:off x="5522913" y="3426142"/>
            <a:ext cx="0" cy="324294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74501631-6DC8-4412-8990-121621FC3C20}"/>
              </a:ext>
            </a:extLst>
          </p:cNvPr>
          <p:cNvCxnSpPr>
            <a:cxnSpLocks/>
            <a:stCxn id="18" idx="1"/>
          </p:cNvCxnSpPr>
          <p:nvPr userDrawn="1"/>
        </p:nvCxnSpPr>
        <p:spPr>
          <a:xfrm>
            <a:off x="192089" y="3429001"/>
            <a:ext cx="2673414" cy="162017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16AA4217-F4A3-4CA3-A2CD-22F5FFF9177D}"/>
              </a:ext>
            </a:extLst>
          </p:cNvPr>
          <p:cNvCxnSpPr>
            <a:cxnSpLocks/>
          </p:cNvCxnSpPr>
          <p:nvPr userDrawn="1"/>
        </p:nvCxnSpPr>
        <p:spPr>
          <a:xfrm flipH="1">
            <a:off x="2865503" y="3426142"/>
            <a:ext cx="2652648" cy="162303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A7375BB-8052-49F5-B84E-FC372274DA88}"/>
              </a:ext>
            </a:extLst>
          </p:cNvPr>
          <p:cNvSpPr/>
          <p:nvPr userDrawn="1"/>
        </p:nvSpPr>
        <p:spPr>
          <a:xfrm>
            <a:off x="2783632" y="4971077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A9CB16D0-2EF1-4EE4-8587-09EC76E61588}"/>
              </a:ext>
            </a:extLst>
          </p:cNvPr>
          <p:cNvCxnSpPr>
            <a:cxnSpLocks/>
          </p:cNvCxnSpPr>
          <p:nvPr userDrawn="1"/>
        </p:nvCxnSpPr>
        <p:spPr>
          <a:xfrm>
            <a:off x="192088" y="5045413"/>
            <a:ext cx="2680236" cy="162977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CBB41AB4-F572-488C-B192-301A414BF432}"/>
              </a:ext>
            </a:extLst>
          </p:cNvPr>
          <p:cNvCxnSpPr>
            <a:cxnSpLocks/>
          </p:cNvCxnSpPr>
          <p:nvPr userDrawn="1"/>
        </p:nvCxnSpPr>
        <p:spPr>
          <a:xfrm flipH="1">
            <a:off x="2858891" y="5047615"/>
            <a:ext cx="2672484" cy="162771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C61D3334-3937-4D5E-9373-C0C529A73569}"/>
              </a:ext>
            </a:extLst>
          </p:cNvPr>
          <p:cNvSpPr/>
          <p:nvPr userDrawn="1"/>
        </p:nvSpPr>
        <p:spPr>
          <a:xfrm>
            <a:off x="2783632" y="6591256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0DE90D58-50D3-4056-A28F-C7D244EBB343}"/>
              </a:ext>
            </a:extLst>
          </p:cNvPr>
          <p:cNvCxnSpPr>
            <a:cxnSpLocks/>
          </p:cNvCxnSpPr>
          <p:nvPr userDrawn="1"/>
        </p:nvCxnSpPr>
        <p:spPr>
          <a:xfrm>
            <a:off x="8193560" y="3426142"/>
            <a:ext cx="0" cy="324294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>
            <a:extLst>
              <a:ext uri="{FF2B5EF4-FFF2-40B4-BE49-F238E27FC236}">
                <a16:creationId xmlns:a16="http://schemas.microsoft.com/office/drawing/2014/main" id="{9B073E3D-7826-49BC-91BF-52BB0F2B6C91}"/>
              </a:ext>
            </a:extLst>
          </p:cNvPr>
          <p:cNvSpPr/>
          <p:nvPr userDrawn="1"/>
        </p:nvSpPr>
        <p:spPr>
          <a:xfrm>
            <a:off x="8111480" y="3343364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09BD4C16-3B99-4DD6-A44C-3C58F7A5F72A}"/>
              </a:ext>
            </a:extLst>
          </p:cNvPr>
          <p:cNvCxnSpPr>
            <a:cxnSpLocks/>
          </p:cNvCxnSpPr>
          <p:nvPr userDrawn="1"/>
        </p:nvCxnSpPr>
        <p:spPr>
          <a:xfrm>
            <a:off x="5524500" y="3424238"/>
            <a:ext cx="2668851" cy="162494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0ECCB5C-6303-4A48-8459-9572FBB07721}"/>
              </a:ext>
            </a:extLst>
          </p:cNvPr>
          <p:cNvCxnSpPr>
            <a:cxnSpLocks/>
          </p:cNvCxnSpPr>
          <p:nvPr userDrawn="1"/>
        </p:nvCxnSpPr>
        <p:spPr>
          <a:xfrm flipH="1">
            <a:off x="8193351" y="3426142"/>
            <a:ext cx="2652648" cy="162303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>
            <a:extLst>
              <a:ext uri="{FF2B5EF4-FFF2-40B4-BE49-F238E27FC236}">
                <a16:creationId xmlns:a16="http://schemas.microsoft.com/office/drawing/2014/main" id="{304CE241-ADC8-455A-A4BA-BBC38258186C}"/>
              </a:ext>
            </a:extLst>
          </p:cNvPr>
          <p:cNvSpPr/>
          <p:nvPr userDrawn="1"/>
        </p:nvSpPr>
        <p:spPr>
          <a:xfrm>
            <a:off x="8111480" y="4971077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5C5F27D9-8AE5-494E-B430-2838EC68E350}"/>
              </a:ext>
            </a:extLst>
          </p:cNvPr>
          <p:cNvCxnSpPr>
            <a:cxnSpLocks/>
          </p:cNvCxnSpPr>
          <p:nvPr userDrawn="1"/>
        </p:nvCxnSpPr>
        <p:spPr>
          <a:xfrm>
            <a:off x="5522976" y="5049180"/>
            <a:ext cx="2677196" cy="162601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9171965F-8D97-4705-89F4-2714AC147209}"/>
              </a:ext>
            </a:extLst>
          </p:cNvPr>
          <p:cNvCxnSpPr>
            <a:cxnSpLocks/>
          </p:cNvCxnSpPr>
          <p:nvPr userDrawn="1"/>
        </p:nvCxnSpPr>
        <p:spPr>
          <a:xfrm flipH="1">
            <a:off x="8186739" y="5047615"/>
            <a:ext cx="2672484" cy="162771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llipse 74">
            <a:extLst>
              <a:ext uri="{FF2B5EF4-FFF2-40B4-BE49-F238E27FC236}">
                <a16:creationId xmlns:a16="http://schemas.microsoft.com/office/drawing/2014/main" id="{9D0ED5A3-7D62-4B95-8A81-5B10F6A3C772}"/>
              </a:ext>
            </a:extLst>
          </p:cNvPr>
          <p:cNvSpPr/>
          <p:nvPr userDrawn="1"/>
        </p:nvSpPr>
        <p:spPr>
          <a:xfrm>
            <a:off x="8111480" y="6591256"/>
            <a:ext cx="163741" cy="1637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675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ren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1BEE5-F9DE-46C0-AB27-091690C2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1233112"/>
            <a:ext cx="9650412" cy="1784604"/>
          </a:xfrm>
        </p:spPr>
        <p:txBody>
          <a:bodyPr anchor="t"/>
          <a:lstStyle>
            <a:lvl1pPr marL="450850" indent="-450850">
              <a:tabLst>
                <a:tab pos="450850" algn="l"/>
              </a:tabLst>
              <a:defRPr sz="3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AE5FB0-EA15-4FBA-B087-364418E0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2EB03560-7678-4C6A-97EE-B61F9982087A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422C8C-AB17-4FCE-99B3-186B80B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5EA88DC-0D8D-4C9E-8A5B-A62422675307}"/>
              </a:ext>
            </a:extLst>
          </p:cNvPr>
          <p:cNvSpPr/>
          <p:nvPr userDrawn="1"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8AD87BC-5B07-4DB0-8DAE-DA3D9B3F3443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188912"/>
            <a:ext cx="0" cy="648017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0D9DD7-3695-4071-B5E3-FCB6BC390235}"/>
              </a:ext>
            </a:extLst>
          </p:cNvPr>
          <p:cNvCxnSpPr>
            <a:cxnSpLocks/>
            <a:endCxn id="18" idx="3"/>
          </p:cNvCxnSpPr>
          <p:nvPr userDrawn="1"/>
        </p:nvCxnSpPr>
        <p:spPr>
          <a:xfrm>
            <a:off x="192088" y="3429001"/>
            <a:ext cx="118078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7C71B0D-2235-433D-875F-8036848DFEA8}"/>
              </a:ext>
            </a:extLst>
          </p:cNvPr>
          <p:cNvCxnSpPr>
            <a:cxnSpLocks/>
          </p:cNvCxnSpPr>
          <p:nvPr userDrawn="1"/>
        </p:nvCxnSpPr>
        <p:spPr>
          <a:xfrm>
            <a:off x="10844213" y="6092825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ECC98065-FF28-44B6-806A-E394C81DB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B4F0CBD4-9244-4EAC-945A-9D2A68A53B82}"/>
              </a:ext>
            </a:extLst>
          </p:cNvPr>
          <p:cNvSpPr/>
          <p:nvPr userDrawn="1"/>
        </p:nvSpPr>
        <p:spPr>
          <a:xfrm>
            <a:off x="3860933" y="4203873"/>
            <a:ext cx="1466812" cy="1466876"/>
          </a:xfrm>
          <a:custGeom>
            <a:avLst/>
            <a:gdLst>
              <a:gd name="connsiteX0" fmla="*/ 733406 w 1466812"/>
              <a:gd name="connsiteY0" fmla="*/ 0 h 1466876"/>
              <a:gd name="connsiteX1" fmla="*/ 0 w 1466812"/>
              <a:gd name="connsiteY1" fmla="*/ 733661 h 1466876"/>
              <a:gd name="connsiteX2" fmla="*/ 733406 w 1466812"/>
              <a:gd name="connsiteY2" fmla="*/ 1466876 h 1466876"/>
              <a:gd name="connsiteX3" fmla="*/ 1466813 w 1466812"/>
              <a:gd name="connsiteY3" fmla="*/ 733661 h 1466876"/>
              <a:gd name="connsiteX4" fmla="*/ 733406 w 1466812"/>
              <a:gd name="connsiteY4" fmla="*/ 0 h 14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6812" h="1466876">
                <a:moveTo>
                  <a:pt x="733406" y="0"/>
                </a:moveTo>
                <a:cubicBezTo>
                  <a:pt x="328380" y="0"/>
                  <a:pt x="0" y="328508"/>
                  <a:pt x="0" y="733661"/>
                </a:cubicBezTo>
                <a:cubicBezTo>
                  <a:pt x="0" y="1138813"/>
                  <a:pt x="328380" y="1466876"/>
                  <a:pt x="733406" y="1466876"/>
                </a:cubicBezTo>
                <a:cubicBezTo>
                  <a:pt x="1138432" y="1466876"/>
                  <a:pt x="1466813" y="1138750"/>
                  <a:pt x="1466813" y="733661"/>
                </a:cubicBezTo>
                <a:cubicBezTo>
                  <a:pt x="1466813" y="328508"/>
                  <a:pt x="1138496" y="0"/>
                  <a:pt x="733406" y="0"/>
                </a:cubicBezTo>
              </a:path>
            </a:pathLst>
          </a:custGeom>
          <a:solidFill>
            <a:srgbClr val="7300FE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E6777D42-41CD-4726-9246-3BEA3008EEF5}"/>
              </a:ext>
            </a:extLst>
          </p:cNvPr>
          <p:cNvSpPr/>
          <p:nvPr userDrawn="1"/>
        </p:nvSpPr>
        <p:spPr>
          <a:xfrm>
            <a:off x="2350110" y="4064410"/>
            <a:ext cx="2703711" cy="1372338"/>
          </a:xfrm>
          <a:custGeom>
            <a:avLst/>
            <a:gdLst>
              <a:gd name="connsiteX0" fmla="*/ 0 w 2703711"/>
              <a:gd name="connsiteY0" fmla="*/ 0 h 1372338"/>
              <a:gd name="connsiteX1" fmla="*/ 2703711 w 2703711"/>
              <a:gd name="connsiteY1" fmla="*/ 0 h 1372338"/>
              <a:gd name="connsiteX2" fmla="*/ 2703711 w 2703711"/>
              <a:gd name="connsiteY2" fmla="*/ 1372338 h 1372338"/>
              <a:gd name="connsiteX3" fmla="*/ 0 w 2703711"/>
              <a:gd name="connsiteY3" fmla="*/ 1372338 h 13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711" h="1372338">
                <a:moveTo>
                  <a:pt x="0" y="0"/>
                </a:moveTo>
                <a:lnTo>
                  <a:pt x="2703711" y="0"/>
                </a:lnTo>
                <a:lnTo>
                  <a:pt x="2703711" y="1372338"/>
                </a:lnTo>
                <a:lnTo>
                  <a:pt x="0" y="1372338"/>
                </a:lnTo>
                <a:close/>
              </a:path>
            </a:pathLst>
          </a:custGeom>
          <a:noFill/>
          <a:ln w="63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EED819E-5E2B-4BAF-BB1F-DF2A5BD3C12A}"/>
              </a:ext>
            </a:extLst>
          </p:cNvPr>
          <p:cNvCxnSpPr>
            <a:cxnSpLocks/>
          </p:cNvCxnSpPr>
          <p:nvPr userDrawn="1"/>
        </p:nvCxnSpPr>
        <p:spPr>
          <a:xfrm>
            <a:off x="1920069" y="4935776"/>
            <a:ext cx="892414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439734A3-C4C9-4B51-8E87-058C2D5D5058}"/>
              </a:ext>
            </a:extLst>
          </p:cNvPr>
          <p:cNvSpPr/>
          <p:nvPr userDrawn="1"/>
        </p:nvSpPr>
        <p:spPr>
          <a:xfrm>
            <a:off x="4396116" y="4739120"/>
            <a:ext cx="396446" cy="396446"/>
          </a:xfrm>
          <a:custGeom>
            <a:avLst/>
            <a:gdLst>
              <a:gd name="connsiteX0" fmla="*/ 198223 w 396446"/>
              <a:gd name="connsiteY0" fmla="*/ 0 h 396446"/>
              <a:gd name="connsiteX1" fmla="*/ 0 w 396446"/>
              <a:gd name="connsiteY1" fmla="*/ 198223 h 396446"/>
              <a:gd name="connsiteX2" fmla="*/ 198223 w 396446"/>
              <a:gd name="connsiteY2" fmla="*/ 396446 h 396446"/>
              <a:gd name="connsiteX3" fmla="*/ 396446 w 396446"/>
              <a:gd name="connsiteY3" fmla="*/ 198223 h 396446"/>
              <a:gd name="connsiteX4" fmla="*/ 198223 w 396446"/>
              <a:gd name="connsiteY4" fmla="*/ 0 h 39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446" h="396446">
                <a:moveTo>
                  <a:pt x="198223" y="0"/>
                </a:moveTo>
                <a:cubicBezTo>
                  <a:pt x="88721" y="0"/>
                  <a:pt x="0" y="88784"/>
                  <a:pt x="0" y="198223"/>
                </a:cubicBezTo>
                <a:cubicBezTo>
                  <a:pt x="0" y="307789"/>
                  <a:pt x="88721" y="396446"/>
                  <a:pt x="198223" y="396446"/>
                </a:cubicBezTo>
                <a:cubicBezTo>
                  <a:pt x="307662" y="396446"/>
                  <a:pt x="396446" y="307789"/>
                  <a:pt x="396446" y="198223"/>
                </a:cubicBezTo>
                <a:cubicBezTo>
                  <a:pt x="396446" y="88784"/>
                  <a:pt x="307726" y="0"/>
                  <a:pt x="198223" y="0"/>
                </a:cubicBezTo>
              </a:path>
            </a:pathLst>
          </a:custGeom>
          <a:solidFill>
            <a:srgbClr val="8F9EA1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D041E5BA-F163-4A64-A734-BE19F562792B}"/>
              </a:ext>
            </a:extLst>
          </p:cNvPr>
          <p:cNvSpPr/>
          <p:nvPr userDrawn="1"/>
        </p:nvSpPr>
        <p:spPr>
          <a:xfrm>
            <a:off x="1332016" y="4592884"/>
            <a:ext cx="688919" cy="688982"/>
          </a:xfrm>
          <a:custGeom>
            <a:avLst/>
            <a:gdLst>
              <a:gd name="connsiteX0" fmla="*/ 0 w 688919"/>
              <a:gd name="connsiteY0" fmla="*/ 344523 h 688982"/>
              <a:gd name="connsiteX1" fmla="*/ 344459 w 688919"/>
              <a:gd name="connsiteY1" fmla="*/ 0 h 688982"/>
              <a:gd name="connsiteX2" fmla="*/ 688919 w 688919"/>
              <a:gd name="connsiteY2" fmla="*/ 344523 h 688982"/>
              <a:gd name="connsiteX3" fmla="*/ 344459 w 688919"/>
              <a:gd name="connsiteY3" fmla="*/ 688982 h 688982"/>
              <a:gd name="connsiteX4" fmla="*/ 0 w 688919"/>
              <a:gd name="connsiteY4" fmla="*/ 344523 h 68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919" h="688982">
                <a:moveTo>
                  <a:pt x="0" y="344523"/>
                </a:moveTo>
                <a:cubicBezTo>
                  <a:pt x="0" y="154562"/>
                  <a:pt x="154498" y="0"/>
                  <a:pt x="344459" y="0"/>
                </a:cubicBezTo>
                <a:cubicBezTo>
                  <a:pt x="534421" y="0"/>
                  <a:pt x="688919" y="154562"/>
                  <a:pt x="688919" y="344523"/>
                </a:cubicBezTo>
                <a:cubicBezTo>
                  <a:pt x="688919" y="534421"/>
                  <a:pt x="534357" y="688982"/>
                  <a:pt x="344459" y="688982"/>
                </a:cubicBezTo>
                <a:cubicBezTo>
                  <a:pt x="154498" y="688982"/>
                  <a:pt x="0" y="534484"/>
                  <a:pt x="0" y="344523"/>
                </a:cubicBezTo>
              </a:path>
            </a:pathLst>
          </a:custGeom>
          <a:solidFill>
            <a:srgbClr val="7300FE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61C6BF98-F310-48ED-BB42-4787002F934E}"/>
              </a:ext>
            </a:extLst>
          </p:cNvPr>
          <p:cNvSpPr/>
          <p:nvPr userDrawn="1"/>
        </p:nvSpPr>
        <p:spPr>
          <a:xfrm>
            <a:off x="929469" y="4011434"/>
            <a:ext cx="1494013" cy="25421"/>
          </a:xfrm>
          <a:custGeom>
            <a:avLst/>
            <a:gdLst>
              <a:gd name="connsiteX0" fmla="*/ 1494014 w 1494013"/>
              <a:gd name="connsiteY0" fmla="*/ 25421 h 25421"/>
              <a:gd name="connsiteX1" fmla="*/ 1394426 w 1494013"/>
              <a:gd name="connsiteY1" fmla="*/ 25421 h 25421"/>
              <a:gd name="connsiteX2" fmla="*/ 1394426 w 1494013"/>
              <a:gd name="connsiteY2" fmla="*/ 0 h 25421"/>
              <a:gd name="connsiteX3" fmla="*/ 1494014 w 1494013"/>
              <a:gd name="connsiteY3" fmla="*/ 0 h 25421"/>
              <a:gd name="connsiteX4" fmla="*/ 1494014 w 1494013"/>
              <a:gd name="connsiteY4" fmla="*/ 25421 h 25421"/>
              <a:gd name="connsiteX5" fmla="*/ 1294774 w 1494013"/>
              <a:gd name="connsiteY5" fmla="*/ 25421 h 25421"/>
              <a:gd name="connsiteX6" fmla="*/ 1195186 w 1494013"/>
              <a:gd name="connsiteY6" fmla="*/ 25421 h 25421"/>
              <a:gd name="connsiteX7" fmla="*/ 1195186 w 1494013"/>
              <a:gd name="connsiteY7" fmla="*/ 0 h 25421"/>
              <a:gd name="connsiteX8" fmla="*/ 1294774 w 1494013"/>
              <a:gd name="connsiteY8" fmla="*/ 0 h 25421"/>
              <a:gd name="connsiteX9" fmla="*/ 1294774 w 1494013"/>
              <a:gd name="connsiteY9" fmla="*/ 25421 h 25421"/>
              <a:gd name="connsiteX10" fmla="*/ 1095597 w 1494013"/>
              <a:gd name="connsiteY10" fmla="*/ 25421 h 25421"/>
              <a:gd name="connsiteX11" fmla="*/ 996009 w 1494013"/>
              <a:gd name="connsiteY11" fmla="*/ 25421 h 25421"/>
              <a:gd name="connsiteX12" fmla="*/ 996009 w 1494013"/>
              <a:gd name="connsiteY12" fmla="*/ 0 h 25421"/>
              <a:gd name="connsiteX13" fmla="*/ 1095597 w 1494013"/>
              <a:gd name="connsiteY13" fmla="*/ 0 h 25421"/>
              <a:gd name="connsiteX14" fmla="*/ 1095597 w 1494013"/>
              <a:gd name="connsiteY14" fmla="*/ 25421 h 25421"/>
              <a:gd name="connsiteX15" fmla="*/ 896421 w 1494013"/>
              <a:gd name="connsiteY15" fmla="*/ 25421 h 25421"/>
              <a:gd name="connsiteX16" fmla="*/ 796833 w 1494013"/>
              <a:gd name="connsiteY16" fmla="*/ 25421 h 25421"/>
              <a:gd name="connsiteX17" fmla="*/ 796833 w 1494013"/>
              <a:gd name="connsiteY17" fmla="*/ 0 h 25421"/>
              <a:gd name="connsiteX18" fmla="*/ 896421 w 1494013"/>
              <a:gd name="connsiteY18" fmla="*/ 0 h 25421"/>
              <a:gd name="connsiteX19" fmla="*/ 896421 w 1494013"/>
              <a:gd name="connsiteY19" fmla="*/ 25421 h 25421"/>
              <a:gd name="connsiteX20" fmla="*/ 697181 w 1494013"/>
              <a:gd name="connsiteY20" fmla="*/ 25421 h 25421"/>
              <a:gd name="connsiteX21" fmla="*/ 597593 w 1494013"/>
              <a:gd name="connsiteY21" fmla="*/ 25421 h 25421"/>
              <a:gd name="connsiteX22" fmla="*/ 597593 w 1494013"/>
              <a:gd name="connsiteY22" fmla="*/ 0 h 25421"/>
              <a:gd name="connsiteX23" fmla="*/ 697181 w 1494013"/>
              <a:gd name="connsiteY23" fmla="*/ 0 h 25421"/>
              <a:gd name="connsiteX24" fmla="*/ 697181 w 1494013"/>
              <a:gd name="connsiteY24" fmla="*/ 25421 h 25421"/>
              <a:gd name="connsiteX25" fmla="*/ 498005 w 1494013"/>
              <a:gd name="connsiteY25" fmla="*/ 25421 h 25421"/>
              <a:gd name="connsiteX26" fmla="*/ 398416 w 1494013"/>
              <a:gd name="connsiteY26" fmla="*/ 25421 h 25421"/>
              <a:gd name="connsiteX27" fmla="*/ 398416 w 1494013"/>
              <a:gd name="connsiteY27" fmla="*/ 0 h 25421"/>
              <a:gd name="connsiteX28" fmla="*/ 498005 w 1494013"/>
              <a:gd name="connsiteY28" fmla="*/ 0 h 25421"/>
              <a:gd name="connsiteX29" fmla="*/ 498005 w 1494013"/>
              <a:gd name="connsiteY29" fmla="*/ 25421 h 25421"/>
              <a:gd name="connsiteX30" fmla="*/ 298765 w 1494013"/>
              <a:gd name="connsiteY30" fmla="*/ 25421 h 25421"/>
              <a:gd name="connsiteX31" fmla="*/ 199176 w 1494013"/>
              <a:gd name="connsiteY31" fmla="*/ 25421 h 25421"/>
              <a:gd name="connsiteX32" fmla="*/ 199176 w 1494013"/>
              <a:gd name="connsiteY32" fmla="*/ 0 h 25421"/>
              <a:gd name="connsiteX33" fmla="*/ 298765 w 1494013"/>
              <a:gd name="connsiteY33" fmla="*/ 0 h 25421"/>
              <a:gd name="connsiteX34" fmla="*/ 298765 w 1494013"/>
              <a:gd name="connsiteY34" fmla="*/ 25421 h 25421"/>
              <a:gd name="connsiteX35" fmla="*/ 99588 w 1494013"/>
              <a:gd name="connsiteY35" fmla="*/ 25421 h 25421"/>
              <a:gd name="connsiteX36" fmla="*/ 0 w 1494013"/>
              <a:gd name="connsiteY36" fmla="*/ 25421 h 25421"/>
              <a:gd name="connsiteX37" fmla="*/ 0 w 1494013"/>
              <a:gd name="connsiteY37" fmla="*/ 0 h 25421"/>
              <a:gd name="connsiteX38" fmla="*/ 99588 w 1494013"/>
              <a:gd name="connsiteY38" fmla="*/ 0 h 25421"/>
              <a:gd name="connsiteX39" fmla="*/ 99588 w 1494013"/>
              <a:gd name="connsiteY39" fmla="*/ 25421 h 2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4013" h="25421">
                <a:moveTo>
                  <a:pt x="1494014" y="25421"/>
                </a:moveTo>
                <a:lnTo>
                  <a:pt x="1394426" y="25421"/>
                </a:lnTo>
                <a:lnTo>
                  <a:pt x="1394426" y="0"/>
                </a:lnTo>
                <a:lnTo>
                  <a:pt x="1494014" y="0"/>
                </a:lnTo>
                <a:lnTo>
                  <a:pt x="1494014" y="25421"/>
                </a:lnTo>
                <a:close/>
                <a:moveTo>
                  <a:pt x="1294774" y="25421"/>
                </a:moveTo>
                <a:lnTo>
                  <a:pt x="1195186" y="25421"/>
                </a:lnTo>
                <a:lnTo>
                  <a:pt x="1195186" y="0"/>
                </a:lnTo>
                <a:lnTo>
                  <a:pt x="1294774" y="0"/>
                </a:lnTo>
                <a:lnTo>
                  <a:pt x="1294774" y="25421"/>
                </a:lnTo>
                <a:close/>
                <a:moveTo>
                  <a:pt x="1095597" y="25421"/>
                </a:moveTo>
                <a:lnTo>
                  <a:pt x="996009" y="25421"/>
                </a:lnTo>
                <a:lnTo>
                  <a:pt x="996009" y="0"/>
                </a:lnTo>
                <a:lnTo>
                  <a:pt x="1095597" y="0"/>
                </a:lnTo>
                <a:lnTo>
                  <a:pt x="1095597" y="25421"/>
                </a:lnTo>
                <a:close/>
                <a:moveTo>
                  <a:pt x="896421" y="25421"/>
                </a:moveTo>
                <a:lnTo>
                  <a:pt x="796833" y="25421"/>
                </a:lnTo>
                <a:lnTo>
                  <a:pt x="796833" y="0"/>
                </a:lnTo>
                <a:lnTo>
                  <a:pt x="896421" y="0"/>
                </a:lnTo>
                <a:lnTo>
                  <a:pt x="896421" y="25421"/>
                </a:lnTo>
                <a:close/>
                <a:moveTo>
                  <a:pt x="697181" y="25421"/>
                </a:moveTo>
                <a:lnTo>
                  <a:pt x="597593" y="25421"/>
                </a:lnTo>
                <a:lnTo>
                  <a:pt x="597593" y="0"/>
                </a:lnTo>
                <a:lnTo>
                  <a:pt x="697181" y="0"/>
                </a:lnTo>
                <a:lnTo>
                  <a:pt x="697181" y="25421"/>
                </a:lnTo>
                <a:close/>
                <a:moveTo>
                  <a:pt x="498005" y="25421"/>
                </a:moveTo>
                <a:lnTo>
                  <a:pt x="398416" y="25421"/>
                </a:lnTo>
                <a:lnTo>
                  <a:pt x="398416" y="0"/>
                </a:lnTo>
                <a:lnTo>
                  <a:pt x="498005" y="0"/>
                </a:lnTo>
                <a:lnTo>
                  <a:pt x="498005" y="25421"/>
                </a:lnTo>
                <a:close/>
                <a:moveTo>
                  <a:pt x="298765" y="25421"/>
                </a:moveTo>
                <a:lnTo>
                  <a:pt x="199176" y="25421"/>
                </a:lnTo>
                <a:lnTo>
                  <a:pt x="199176" y="0"/>
                </a:lnTo>
                <a:lnTo>
                  <a:pt x="298765" y="0"/>
                </a:lnTo>
                <a:lnTo>
                  <a:pt x="298765" y="25421"/>
                </a:lnTo>
                <a:close/>
                <a:moveTo>
                  <a:pt x="99588" y="25421"/>
                </a:moveTo>
                <a:lnTo>
                  <a:pt x="0" y="25421"/>
                </a:lnTo>
                <a:lnTo>
                  <a:pt x="0" y="0"/>
                </a:lnTo>
                <a:lnTo>
                  <a:pt x="99588" y="0"/>
                </a:lnTo>
                <a:lnTo>
                  <a:pt x="99588" y="25421"/>
                </a:lnTo>
                <a:close/>
              </a:path>
            </a:pathLst>
          </a:custGeom>
          <a:solidFill>
            <a:srgbClr val="00C1D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3DBCF657-DEE8-4A99-9185-31123FA105E8}"/>
              </a:ext>
            </a:extLst>
          </p:cNvPr>
          <p:cNvSpPr/>
          <p:nvPr userDrawn="1"/>
        </p:nvSpPr>
        <p:spPr>
          <a:xfrm>
            <a:off x="767408" y="4176355"/>
            <a:ext cx="25421" cy="1522040"/>
          </a:xfrm>
          <a:custGeom>
            <a:avLst/>
            <a:gdLst>
              <a:gd name="connsiteX0" fmla="*/ 25421 w 25421"/>
              <a:gd name="connsiteY0" fmla="*/ 1522040 h 1522040"/>
              <a:gd name="connsiteX1" fmla="*/ 0 w 25421"/>
              <a:gd name="connsiteY1" fmla="*/ 1522040 h 1522040"/>
              <a:gd name="connsiteX2" fmla="*/ 0 w 25421"/>
              <a:gd name="connsiteY2" fmla="*/ 1420546 h 1522040"/>
              <a:gd name="connsiteX3" fmla="*/ 25421 w 25421"/>
              <a:gd name="connsiteY3" fmla="*/ 1420546 h 1522040"/>
              <a:gd name="connsiteX4" fmla="*/ 25421 w 25421"/>
              <a:gd name="connsiteY4" fmla="*/ 1522040 h 1522040"/>
              <a:gd name="connsiteX5" fmla="*/ 25421 w 25421"/>
              <a:gd name="connsiteY5" fmla="*/ 1319114 h 1522040"/>
              <a:gd name="connsiteX6" fmla="*/ 0 w 25421"/>
              <a:gd name="connsiteY6" fmla="*/ 1319114 h 1522040"/>
              <a:gd name="connsiteX7" fmla="*/ 0 w 25421"/>
              <a:gd name="connsiteY7" fmla="*/ 1217620 h 1522040"/>
              <a:gd name="connsiteX8" fmla="*/ 25421 w 25421"/>
              <a:gd name="connsiteY8" fmla="*/ 1217620 h 1522040"/>
              <a:gd name="connsiteX9" fmla="*/ 25421 w 25421"/>
              <a:gd name="connsiteY9" fmla="*/ 1319114 h 1522040"/>
              <a:gd name="connsiteX10" fmla="*/ 25421 w 25421"/>
              <a:gd name="connsiteY10" fmla="*/ 1116188 h 1522040"/>
              <a:gd name="connsiteX11" fmla="*/ 0 w 25421"/>
              <a:gd name="connsiteY11" fmla="*/ 1116188 h 1522040"/>
              <a:gd name="connsiteX12" fmla="*/ 0 w 25421"/>
              <a:gd name="connsiteY12" fmla="*/ 1014694 h 1522040"/>
              <a:gd name="connsiteX13" fmla="*/ 25421 w 25421"/>
              <a:gd name="connsiteY13" fmla="*/ 1014694 h 1522040"/>
              <a:gd name="connsiteX14" fmla="*/ 25421 w 25421"/>
              <a:gd name="connsiteY14" fmla="*/ 1116188 h 1522040"/>
              <a:gd name="connsiteX15" fmla="*/ 25421 w 25421"/>
              <a:gd name="connsiteY15" fmla="*/ 913199 h 1522040"/>
              <a:gd name="connsiteX16" fmla="*/ 0 w 25421"/>
              <a:gd name="connsiteY16" fmla="*/ 913199 h 1522040"/>
              <a:gd name="connsiteX17" fmla="*/ 0 w 25421"/>
              <a:gd name="connsiteY17" fmla="*/ 811704 h 1522040"/>
              <a:gd name="connsiteX18" fmla="*/ 25421 w 25421"/>
              <a:gd name="connsiteY18" fmla="*/ 811704 h 1522040"/>
              <a:gd name="connsiteX19" fmla="*/ 25421 w 25421"/>
              <a:gd name="connsiteY19" fmla="*/ 913199 h 1522040"/>
              <a:gd name="connsiteX20" fmla="*/ 25421 w 25421"/>
              <a:gd name="connsiteY20" fmla="*/ 710273 h 1522040"/>
              <a:gd name="connsiteX21" fmla="*/ 0 w 25421"/>
              <a:gd name="connsiteY21" fmla="*/ 710273 h 1522040"/>
              <a:gd name="connsiteX22" fmla="*/ 0 w 25421"/>
              <a:gd name="connsiteY22" fmla="*/ 608778 h 1522040"/>
              <a:gd name="connsiteX23" fmla="*/ 25421 w 25421"/>
              <a:gd name="connsiteY23" fmla="*/ 608778 h 1522040"/>
              <a:gd name="connsiteX24" fmla="*/ 25421 w 25421"/>
              <a:gd name="connsiteY24" fmla="*/ 710273 h 1522040"/>
              <a:gd name="connsiteX25" fmla="*/ 25421 w 25421"/>
              <a:gd name="connsiteY25" fmla="*/ 507347 h 1522040"/>
              <a:gd name="connsiteX26" fmla="*/ 0 w 25421"/>
              <a:gd name="connsiteY26" fmla="*/ 507347 h 1522040"/>
              <a:gd name="connsiteX27" fmla="*/ 0 w 25421"/>
              <a:gd name="connsiteY27" fmla="*/ 405852 h 1522040"/>
              <a:gd name="connsiteX28" fmla="*/ 25421 w 25421"/>
              <a:gd name="connsiteY28" fmla="*/ 405852 h 1522040"/>
              <a:gd name="connsiteX29" fmla="*/ 25421 w 25421"/>
              <a:gd name="connsiteY29" fmla="*/ 507347 h 1522040"/>
              <a:gd name="connsiteX30" fmla="*/ 25421 w 25421"/>
              <a:gd name="connsiteY30" fmla="*/ 304421 h 1522040"/>
              <a:gd name="connsiteX31" fmla="*/ 0 w 25421"/>
              <a:gd name="connsiteY31" fmla="*/ 304421 h 1522040"/>
              <a:gd name="connsiteX32" fmla="*/ 0 w 25421"/>
              <a:gd name="connsiteY32" fmla="*/ 202926 h 1522040"/>
              <a:gd name="connsiteX33" fmla="*/ 25421 w 25421"/>
              <a:gd name="connsiteY33" fmla="*/ 202926 h 1522040"/>
              <a:gd name="connsiteX34" fmla="*/ 25421 w 25421"/>
              <a:gd name="connsiteY34" fmla="*/ 304421 h 1522040"/>
              <a:gd name="connsiteX35" fmla="*/ 25421 w 25421"/>
              <a:gd name="connsiteY35" fmla="*/ 101495 h 1522040"/>
              <a:gd name="connsiteX36" fmla="*/ 0 w 25421"/>
              <a:gd name="connsiteY36" fmla="*/ 101495 h 1522040"/>
              <a:gd name="connsiteX37" fmla="*/ 0 w 25421"/>
              <a:gd name="connsiteY37" fmla="*/ 0 h 1522040"/>
              <a:gd name="connsiteX38" fmla="*/ 25421 w 25421"/>
              <a:gd name="connsiteY38" fmla="*/ 0 h 1522040"/>
              <a:gd name="connsiteX39" fmla="*/ 25421 w 25421"/>
              <a:gd name="connsiteY39" fmla="*/ 101495 h 15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421" h="1522040">
                <a:moveTo>
                  <a:pt x="25421" y="1522040"/>
                </a:moveTo>
                <a:lnTo>
                  <a:pt x="0" y="1522040"/>
                </a:lnTo>
                <a:lnTo>
                  <a:pt x="0" y="1420546"/>
                </a:lnTo>
                <a:lnTo>
                  <a:pt x="25421" y="1420546"/>
                </a:lnTo>
                <a:lnTo>
                  <a:pt x="25421" y="1522040"/>
                </a:lnTo>
                <a:close/>
                <a:moveTo>
                  <a:pt x="25421" y="1319114"/>
                </a:moveTo>
                <a:lnTo>
                  <a:pt x="0" y="1319114"/>
                </a:lnTo>
                <a:lnTo>
                  <a:pt x="0" y="1217620"/>
                </a:lnTo>
                <a:lnTo>
                  <a:pt x="25421" y="1217620"/>
                </a:lnTo>
                <a:lnTo>
                  <a:pt x="25421" y="1319114"/>
                </a:lnTo>
                <a:close/>
                <a:moveTo>
                  <a:pt x="25421" y="1116188"/>
                </a:moveTo>
                <a:lnTo>
                  <a:pt x="0" y="1116188"/>
                </a:lnTo>
                <a:lnTo>
                  <a:pt x="0" y="1014694"/>
                </a:lnTo>
                <a:lnTo>
                  <a:pt x="25421" y="1014694"/>
                </a:lnTo>
                <a:lnTo>
                  <a:pt x="25421" y="1116188"/>
                </a:lnTo>
                <a:close/>
                <a:moveTo>
                  <a:pt x="25421" y="913199"/>
                </a:moveTo>
                <a:lnTo>
                  <a:pt x="0" y="913199"/>
                </a:lnTo>
                <a:lnTo>
                  <a:pt x="0" y="811704"/>
                </a:lnTo>
                <a:lnTo>
                  <a:pt x="25421" y="811704"/>
                </a:lnTo>
                <a:lnTo>
                  <a:pt x="25421" y="913199"/>
                </a:lnTo>
                <a:close/>
                <a:moveTo>
                  <a:pt x="25421" y="710273"/>
                </a:moveTo>
                <a:lnTo>
                  <a:pt x="0" y="710273"/>
                </a:lnTo>
                <a:lnTo>
                  <a:pt x="0" y="608778"/>
                </a:lnTo>
                <a:lnTo>
                  <a:pt x="25421" y="608778"/>
                </a:lnTo>
                <a:lnTo>
                  <a:pt x="25421" y="710273"/>
                </a:lnTo>
                <a:close/>
                <a:moveTo>
                  <a:pt x="25421" y="507347"/>
                </a:moveTo>
                <a:lnTo>
                  <a:pt x="0" y="507347"/>
                </a:lnTo>
                <a:lnTo>
                  <a:pt x="0" y="405852"/>
                </a:lnTo>
                <a:lnTo>
                  <a:pt x="25421" y="405852"/>
                </a:lnTo>
                <a:lnTo>
                  <a:pt x="25421" y="507347"/>
                </a:lnTo>
                <a:close/>
                <a:moveTo>
                  <a:pt x="25421" y="304421"/>
                </a:moveTo>
                <a:lnTo>
                  <a:pt x="0" y="304421"/>
                </a:lnTo>
                <a:lnTo>
                  <a:pt x="0" y="202926"/>
                </a:lnTo>
                <a:lnTo>
                  <a:pt x="25421" y="202926"/>
                </a:lnTo>
                <a:lnTo>
                  <a:pt x="25421" y="304421"/>
                </a:lnTo>
                <a:close/>
                <a:moveTo>
                  <a:pt x="25421" y="101495"/>
                </a:moveTo>
                <a:lnTo>
                  <a:pt x="0" y="101495"/>
                </a:lnTo>
                <a:lnTo>
                  <a:pt x="0" y="0"/>
                </a:lnTo>
                <a:lnTo>
                  <a:pt x="25421" y="0"/>
                </a:lnTo>
                <a:lnTo>
                  <a:pt x="25421" y="101495"/>
                </a:lnTo>
                <a:close/>
              </a:path>
            </a:pathLst>
          </a:custGeom>
          <a:solidFill>
            <a:srgbClr val="00C1D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17B3F24A-8DC0-4101-A046-78D77361B596}"/>
              </a:ext>
            </a:extLst>
          </p:cNvPr>
          <p:cNvSpPr/>
          <p:nvPr userDrawn="1"/>
        </p:nvSpPr>
        <p:spPr>
          <a:xfrm>
            <a:off x="929532" y="5837895"/>
            <a:ext cx="1494013" cy="25421"/>
          </a:xfrm>
          <a:custGeom>
            <a:avLst/>
            <a:gdLst>
              <a:gd name="connsiteX0" fmla="*/ 1494014 w 1494013"/>
              <a:gd name="connsiteY0" fmla="*/ 25421 h 25421"/>
              <a:gd name="connsiteX1" fmla="*/ 1394425 w 1494013"/>
              <a:gd name="connsiteY1" fmla="*/ 25421 h 25421"/>
              <a:gd name="connsiteX2" fmla="*/ 1394425 w 1494013"/>
              <a:gd name="connsiteY2" fmla="*/ 0 h 25421"/>
              <a:gd name="connsiteX3" fmla="*/ 1494014 w 1494013"/>
              <a:gd name="connsiteY3" fmla="*/ 0 h 25421"/>
              <a:gd name="connsiteX4" fmla="*/ 1494014 w 1494013"/>
              <a:gd name="connsiteY4" fmla="*/ 25421 h 25421"/>
              <a:gd name="connsiteX5" fmla="*/ 1294774 w 1494013"/>
              <a:gd name="connsiteY5" fmla="*/ 25421 h 25421"/>
              <a:gd name="connsiteX6" fmla="*/ 1195186 w 1494013"/>
              <a:gd name="connsiteY6" fmla="*/ 25421 h 25421"/>
              <a:gd name="connsiteX7" fmla="*/ 1195186 w 1494013"/>
              <a:gd name="connsiteY7" fmla="*/ 0 h 25421"/>
              <a:gd name="connsiteX8" fmla="*/ 1294774 w 1494013"/>
              <a:gd name="connsiteY8" fmla="*/ 0 h 25421"/>
              <a:gd name="connsiteX9" fmla="*/ 1294774 w 1494013"/>
              <a:gd name="connsiteY9" fmla="*/ 25421 h 25421"/>
              <a:gd name="connsiteX10" fmla="*/ 1095597 w 1494013"/>
              <a:gd name="connsiteY10" fmla="*/ 25421 h 25421"/>
              <a:gd name="connsiteX11" fmla="*/ 996009 w 1494013"/>
              <a:gd name="connsiteY11" fmla="*/ 25421 h 25421"/>
              <a:gd name="connsiteX12" fmla="*/ 996009 w 1494013"/>
              <a:gd name="connsiteY12" fmla="*/ 0 h 25421"/>
              <a:gd name="connsiteX13" fmla="*/ 1095597 w 1494013"/>
              <a:gd name="connsiteY13" fmla="*/ 0 h 25421"/>
              <a:gd name="connsiteX14" fmla="*/ 1095597 w 1494013"/>
              <a:gd name="connsiteY14" fmla="*/ 25421 h 25421"/>
              <a:gd name="connsiteX15" fmla="*/ 896421 w 1494013"/>
              <a:gd name="connsiteY15" fmla="*/ 25421 h 25421"/>
              <a:gd name="connsiteX16" fmla="*/ 796833 w 1494013"/>
              <a:gd name="connsiteY16" fmla="*/ 25421 h 25421"/>
              <a:gd name="connsiteX17" fmla="*/ 796833 w 1494013"/>
              <a:gd name="connsiteY17" fmla="*/ 0 h 25421"/>
              <a:gd name="connsiteX18" fmla="*/ 896421 w 1494013"/>
              <a:gd name="connsiteY18" fmla="*/ 0 h 25421"/>
              <a:gd name="connsiteX19" fmla="*/ 896421 w 1494013"/>
              <a:gd name="connsiteY19" fmla="*/ 25421 h 25421"/>
              <a:gd name="connsiteX20" fmla="*/ 697181 w 1494013"/>
              <a:gd name="connsiteY20" fmla="*/ 25421 h 25421"/>
              <a:gd name="connsiteX21" fmla="*/ 597593 w 1494013"/>
              <a:gd name="connsiteY21" fmla="*/ 25421 h 25421"/>
              <a:gd name="connsiteX22" fmla="*/ 597593 w 1494013"/>
              <a:gd name="connsiteY22" fmla="*/ 0 h 25421"/>
              <a:gd name="connsiteX23" fmla="*/ 697181 w 1494013"/>
              <a:gd name="connsiteY23" fmla="*/ 0 h 25421"/>
              <a:gd name="connsiteX24" fmla="*/ 697181 w 1494013"/>
              <a:gd name="connsiteY24" fmla="*/ 25421 h 25421"/>
              <a:gd name="connsiteX25" fmla="*/ 498005 w 1494013"/>
              <a:gd name="connsiteY25" fmla="*/ 25421 h 25421"/>
              <a:gd name="connsiteX26" fmla="*/ 398416 w 1494013"/>
              <a:gd name="connsiteY26" fmla="*/ 25421 h 25421"/>
              <a:gd name="connsiteX27" fmla="*/ 398416 w 1494013"/>
              <a:gd name="connsiteY27" fmla="*/ 0 h 25421"/>
              <a:gd name="connsiteX28" fmla="*/ 498005 w 1494013"/>
              <a:gd name="connsiteY28" fmla="*/ 0 h 25421"/>
              <a:gd name="connsiteX29" fmla="*/ 498005 w 1494013"/>
              <a:gd name="connsiteY29" fmla="*/ 25421 h 25421"/>
              <a:gd name="connsiteX30" fmla="*/ 298765 w 1494013"/>
              <a:gd name="connsiteY30" fmla="*/ 25421 h 25421"/>
              <a:gd name="connsiteX31" fmla="*/ 199176 w 1494013"/>
              <a:gd name="connsiteY31" fmla="*/ 25421 h 25421"/>
              <a:gd name="connsiteX32" fmla="*/ 199176 w 1494013"/>
              <a:gd name="connsiteY32" fmla="*/ 0 h 25421"/>
              <a:gd name="connsiteX33" fmla="*/ 298765 w 1494013"/>
              <a:gd name="connsiteY33" fmla="*/ 0 h 25421"/>
              <a:gd name="connsiteX34" fmla="*/ 298765 w 1494013"/>
              <a:gd name="connsiteY34" fmla="*/ 25421 h 25421"/>
              <a:gd name="connsiteX35" fmla="*/ 99588 w 1494013"/>
              <a:gd name="connsiteY35" fmla="*/ 25421 h 25421"/>
              <a:gd name="connsiteX36" fmla="*/ 0 w 1494013"/>
              <a:gd name="connsiteY36" fmla="*/ 25421 h 25421"/>
              <a:gd name="connsiteX37" fmla="*/ 0 w 1494013"/>
              <a:gd name="connsiteY37" fmla="*/ 0 h 25421"/>
              <a:gd name="connsiteX38" fmla="*/ 99588 w 1494013"/>
              <a:gd name="connsiteY38" fmla="*/ 0 h 25421"/>
              <a:gd name="connsiteX39" fmla="*/ 99588 w 1494013"/>
              <a:gd name="connsiteY39" fmla="*/ 25421 h 2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4013" h="25421">
                <a:moveTo>
                  <a:pt x="1494014" y="25421"/>
                </a:moveTo>
                <a:lnTo>
                  <a:pt x="1394425" y="25421"/>
                </a:lnTo>
                <a:lnTo>
                  <a:pt x="1394425" y="0"/>
                </a:lnTo>
                <a:lnTo>
                  <a:pt x="1494014" y="0"/>
                </a:lnTo>
                <a:lnTo>
                  <a:pt x="1494014" y="25421"/>
                </a:lnTo>
                <a:close/>
                <a:moveTo>
                  <a:pt x="1294774" y="25421"/>
                </a:moveTo>
                <a:lnTo>
                  <a:pt x="1195186" y="25421"/>
                </a:lnTo>
                <a:lnTo>
                  <a:pt x="1195186" y="0"/>
                </a:lnTo>
                <a:lnTo>
                  <a:pt x="1294774" y="0"/>
                </a:lnTo>
                <a:lnTo>
                  <a:pt x="1294774" y="25421"/>
                </a:lnTo>
                <a:close/>
                <a:moveTo>
                  <a:pt x="1095597" y="25421"/>
                </a:moveTo>
                <a:lnTo>
                  <a:pt x="996009" y="25421"/>
                </a:lnTo>
                <a:lnTo>
                  <a:pt x="996009" y="0"/>
                </a:lnTo>
                <a:lnTo>
                  <a:pt x="1095597" y="0"/>
                </a:lnTo>
                <a:lnTo>
                  <a:pt x="1095597" y="25421"/>
                </a:lnTo>
                <a:close/>
                <a:moveTo>
                  <a:pt x="896421" y="25421"/>
                </a:moveTo>
                <a:lnTo>
                  <a:pt x="796833" y="25421"/>
                </a:lnTo>
                <a:lnTo>
                  <a:pt x="796833" y="0"/>
                </a:lnTo>
                <a:lnTo>
                  <a:pt x="896421" y="0"/>
                </a:lnTo>
                <a:lnTo>
                  <a:pt x="896421" y="25421"/>
                </a:lnTo>
                <a:close/>
                <a:moveTo>
                  <a:pt x="697181" y="25421"/>
                </a:moveTo>
                <a:lnTo>
                  <a:pt x="597593" y="25421"/>
                </a:lnTo>
                <a:lnTo>
                  <a:pt x="597593" y="0"/>
                </a:lnTo>
                <a:lnTo>
                  <a:pt x="697181" y="0"/>
                </a:lnTo>
                <a:lnTo>
                  <a:pt x="697181" y="25421"/>
                </a:lnTo>
                <a:close/>
                <a:moveTo>
                  <a:pt x="498005" y="25421"/>
                </a:moveTo>
                <a:lnTo>
                  <a:pt x="398416" y="25421"/>
                </a:lnTo>
                <a:lnTo>
                  <a:pt x="398416" y="0"/>
                </a:lnTo>
                <a:lnTo>
                  <a:pt x="498005" y="0"/>
                </a:lnTo>
                <a:lnTo>
                  <a:pt x="498005" y="25421"/>
                </a:lnTo>
                <a:close/>
                <a:moveTo>
                  <a:pt x="298765" y="25421"/>
                </a:moveTo>
                <a:lnTo>
                  <a:pt x="199176" y="25421"/>
                </a:lnTo>
                <a:lnTo>
                  <a:pt x="199176" y="0"/>
                </a:lnTo>
                <a:lnTo>
                  <a:pt x="298765" y="0"/>
                </a:lnTo>
                <a:lnTo>
                  <a:pt x="298765" y="25421"/>
                </a:lnTo>
                <a:close/>
                <a:moveTo>
                  <a:pt x="99588" y="25421"/>
                </a:moveTo>
                <a:lnTo>
                  <a:pt x="0" y="25421"/>
                </a:lnTo>
                <a:lnTo>
                  <a:pt x="0" y="0"/>
                </a:lnTo>
                <a:lnTo>
                  <a:pt x="99588" y="0"/>
                </a:lnTo>
                <a:lnTo>
                  <a:pt x="99588" y="25421"/>
                </a:lnTo>
                <a:close/>
              </a:path>
            </a:pathLst>
          </a:custGeom>
          <a:solidFill>
            <a:srgbClr val="00C1D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7E0BEF0B-1118-4BD4-8B04-E3532EEF2EEF}"/>
              </a:ext>
            </a:extLst>
          </p:cNvPr>
          <p:cNvSpPr/>
          <p:nvPr userDrawn="1"/>
        </p:nvSpPr>
        <p:spPr>
          <a:xfrm>
            <a:off x="2560186" y="4176418"/>
            <a:ext cx="25421" cy="1522040"/>
          </a:xfrm>
          <a:custGeom>
            <a:avLst/>
            <a:gdLst>
              <a:gd name="connsiteX0" fmla="*/ 25421 w 25421"/>
              <a:gd name="connsiteY0" fmla="*/ 1522041 h 1522040"/>
              <a:gd name="connsiteX1" fmla="*/ 0 w 25421"/>
              <a:gd name="connsiteY1" fmla="*/ 1522041 h 1522040"/>
              <a:gd name="connsiteX2" fmla="*/ 0 w 25421"/>
              <a:gd name="connsiteY2" fmla="*/ 1420546 h 1522040"/>
              <a:gd name="connsiteX3" fmla="*/ 25421 w 25421"/>
              <a:gd name="connsiteY3" fmla="*/ 1420546 h 1522040"/>
              <a:gd name="connsiteX4" fmla="*/ 25421 w 25421"/>
              <a:gd name="connsiteY4" fmla="*/ 1522041 h 1522040"/>
              <a:gd name="connsiteX5" fmla="*/ 25421 w 25421"/>
              <a:gd name="connsiteY5" fmla="*/ 1319051 h 1522040"/>
              <a:gd name="connsiteX6" fmla="*/ 0 w 25421"/>
              <a:gd name="connsiteY6" fmla="*/ 1319051 h 1522040"/>
              <a:gd name="connsiteX7" fmla="*/ 0 w 25421"/>
              <a:gd name="connsiteY7" fmla="*/ 1217556 h 1522040"/>
              <a:gd name="connsiteX8" fmla="*/ 25421 w 25421"/>
              <a:gd name="connsiteY8" fmla="*/ 1217556 h 1522040"/>
              <a:gd name="connsiteX9" fmla="*/ 25421 w 25421"/>
              <a:gd name="connsiteY9" fmla="*/ 1319051 h 1522040"/>
              <a:gd name="connsiteX10" fmla="*/ 25421 w 25421"/>
              <a:gd name="connsiteY10" fmla="*/ 1116125 h 1522040"/>
              <a:gd name="connsiteX11" fmla="*/ 0 w 25421"/>
              <a:gd name="connsiteY11" fmla="*/ 1116125 h 1522040"/>
              <a:gd name="connsiteX12" fmla="*/ 0 w 25421"/>
              <a:gd name="connsiteY12" fmla="*/ 1014630 h 1522040"/>
              <a:gd name="connsiteX13" fmla="*/ 25421 w 25421"/>
              <a:gd name="connsiteY13" fmla="*/ 1014630 h 1522040"/>
              <a:gd name="connsiteX14" fmla="*/ 25421 w 25421"/>
              <a:gd name="connsiteY14" fmla="*/ 1116125 h 1522040"/>
              <a:gd name="connsiteX15" fmla="*/ 25421 w 25421"/>
              <a:gd name="connsiteY15" fmla="*/ 913199 h 1522040"/>
              <a:gd name="connsiteX16" fmla="*/ 0 w 25421"/>
              <a:gd name="connsiteY16" fmla="*/ 913199 h 1522040"/>
              <a:gd name="connsiteX17" fmla="*/ 0 w 25421"/>
              <a:gd name="connsiteY17" fmla="*/ 811704 h 1522040"/>
              <a:gd name="connsiteX18" fmla="*/ 25421 w 25421"/>
              <a:gd name="connsiteY18" fmla="*/ 811704 h 1522040"/>
              <a:gd name="connsiteX19" fmla="*/ 25421 w 25421"/>
              <a:gd name="connsiteY19" fmla="*/ 913199 h 1522040"/>
              <a:gd name="connsiteX20" fmla="*/ 25421 w 25421"/>
              <a:gd name="connsiteY20" fmla="*/ 710273 h 1522040"/>
              <a:gd name="connsiteX21" fmla="*/ 0 w 25421"/>
              <a:gd name="connsiteY21" fmla="*/ 710273 h 1522040"/>
              <a:gd name="connsiteX22" fmla="*/ 0 w 25421"/>
              <a:gd name="connsiteY22" fmla="*/ 608778 h 1522040"/>
              <a:gd name="connsiteX23" fmla="*/ 25421 w 25421"/>
              <a:gd name="connsiteY23" fmla="*/ 608778 h 1522040"/>
              <a:gd name="connsiteX24" fmla="*/ 25421 w 25421"/>
              <a:gd name="connsiteY24" fmla="*/ 710273 h 1522040"/>
              <a:gd name="connsiteX25" fmla="*/ 25421 w 25421"/>
              <a:gd name="connsiteY25" fmla="*/ 507347 h 1522040"/>
              <a:gd name="connsiteX26" fmla="*/ 0 w 25421"/>
              <a:gd name="connsiteY26" fmla="*/ 507347 h 1522040"/>
              <a:gd name="connsiteX27" fmla="*/ 0 w 25421"/>
              <a:gd name="connsiteY27" fmla="*/ 405852 h 1522040"/>
              <a:gd name="connsiteX28" fmla="*/ 25421 w 25421"/>
              <a:gd name="connsiteY28" fmla="*/ 405852 h 1522040"/>
              <a:gd name="connsiteX29" fmla="*/ 25421 w 25421"/>
              <a:gd name="connsiteY29" fmla="*/ 507347 h 1522040"/>
              <a:gd name="connsiteX30" fmla="*/ 25421 w 25421"/>
              <a:gd name="connsiteY30" fmla="*/ 304357 h 1522040"/>
              <a:gd name="connsiteX31" fmla="*/ 0 w 25421"/>
              <a:gd name="connsiteY31" fmla="*/ 304357 h 1522040"/>
              <a:gd name="connsiteX32" fmla="*/ 0 w 25421"/>
              <a:gd name="connsiteY32" fmla="*/ 202926 h 1522040"/>
              <a:gd name="connsiteX33" fmla="*/ 25421 w 25421"/>
              <a:gd name="connsiteY33" fmla="*/ 202926 h 1522040"/>
              <a:gd name="connsiteX34" fmla="*/ 25421 w 25421"/>
              <a:gd name="connsiteY34" fmla="*/ 304357 h 1522040"/>
              <a:gd name="connsiteX35" fmla="*/ 25421 w 25421"/>
              <a:gd name="connsiteY35" fmla="*/ 101431 h 1522040"/>
              <a:gd name="connsiteX36" fmla="*/ 0 w 25421"/>
              <a:gd name="connsiteY36" fmla="*/ 101431 h 1522040"/>
              <a:gd name="connsiteX37" fmla="*/ 0 w 25421"/>
              <a:gd name="connsiteY37" fmla="*/ 0 h 1522040"/>
              <a:gd name="connsiteX38" fmla="*/ 25421 w 25421"/>
              <a:gd name="connsiteY38" fmla="*/ 0 h 1522040"/>
              <a:gd name="connsiteX39" fmla="*/ 25421 w 25421"/>
              <a:gd name="connsiteY39" fmla="*/ 101431 h 15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5421" h="1522040">
                <a:moveTo>
                  <a:pt x="25421" y="1522041"/>
                </a:moveTo>
                <a:lnTo>
                  <a:pt x="0" y="1522041"/>
                </a:lnTo>
                <a:lnTo>
                  <a:pt x="0" y="1420546"/>
                </a:lnTo>
                <a:lnTo>
                  <a:pt x="25421" y="1420546"/>
                </a:lnTo>
                <a:lnTo>
                  <a:pt x="25421" y="1522041"/>
                </a:lnTo>
                <a:close/>
                <a:moveTo>
                  <a:pt x="25421" y="1319051"/>
                </a:moveTo>
                <a:lnTo>
                  <a:pt x="0" y="1319051"/>
                </a:lnTo>
                <a:lnTo>
                  <a:pt x="0" y="1217556"/>
                </a:lnTo>
                <a:lnTo>
                  <a:pt x="25421" y="1217556"/>
                </a:lnTo>
                <a:lnTo>
                  <a:pt x="25421" y="1319051"/>
                </a:lnTo>
                <a:close/>
                <a:moveTo>
                  <a:pt x="25421" y="1116125"/>
                </a:moveTo>
                <a:lnTo>
                  <a:pt x="0" y="1116125"/>
                </a:lnTo>
                <a:lnTo>
                  <a:pt x="0" y="1014630"/>
                </a:lnTo>
                <a:lnTo>
                  <a:pt x="25421" y="1014630"/>
                </a:lnTo>
                <a:lnTo>
                  <a:pt x="25421" y="1116125"/>
                </a:lnTo>
                <a:close/>
                <a:moveTo>
                  <a:pt x="25421" y="913199"/>
                </a:moveTo>
                <a:lnTo>
                  <a:pt x="0" y="913199"/>
                </a:lnTo>
                <a:lnTo>
                  <a:pt x="0" y="811704"/>
                </a:lnTo>
                <a:lnTo>
                  <a:pt x="25421" y="811704"/>
                </a:lnTo>
                <a:lnTo>
                  <a:pt x="25421" y="913199"/>
                </a:lnTo>
                <a:close/>
                <a:moveTo>
                  <a:pt x="25421" y="710273"/>
                </a:moveTo>
                <a:lnTo>
                  <a:pt x="0" y="710273"/>
                </a:lnTo>
                <a:lnTo>
                  <a:pt x="0" y="608778"/>
                </a:lnTo>
                <a:lnTo>
                  <a:pt x="25421" y="608778"/>
                </a:lnTo>
                <a:lnTo>
                  <a:pt x="25421" y="710273"/>
                </a:lnTo>
                <a:close/>
                <a:moveTo>
                  <a:pt x="25421" y="507347"/>
                </a:moveTo>
                <a:lnTo>
                  <a:pt x="0" y="507347"/>
                </a:lnTo>
                <a:lnTo>
                  <a:pt x="0" y="405852"/>
                </a:lnTo>
                <a:lnTo>
                  <a:pt x="25421" y="405852"/>
                </a:lnTo>
                <a:lnTo>
                  <a:pt x="25421" y="507347"/>
                </a:lnTo>
                <a:close/>
                <a:moveTo>
                  <a:pt x="25421" y="304357"/>
                </a:moveTo>
                <a:lnTo>
                  <a:pt x="0" y="304357"/>
                </a:lnTo>
                <a:lnTo>
                  <a:pt x="0" y="202926"/>
                </a:lnTo>
                <a:lnTo>
                  <a:pt x="25421" y="202926"/>
                </a:lnTo>
                <a:lnTo>
                  <a:pt x="25421" y="304357"/>
                </a:lnTo>
                <a:close/>
                <a:moveTo>
                  <a:pt x="25421" y="101431"/>
                </a:moveTo>
                <a:lnTo>
                  <a:pt x="0" y="101431"/>
                </a:lnTo>
                <a:lnTo>
                  <a:pt x="0" y="0"/>
                </a:lnTo>
                <a:lnTo>
                  <a:pt x="25421" y="0"/>
                </a:lnTo>
                <a:lnTo>
                  <a:pt x="25421" y="101431"/>
                </a:lnTo>
                <a:close/>
              </a:path>
            </a:pathLst>
          </a:custGeom>
          <a:solidFill>
            <a:srgbClr val="00C1D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A1C5F9ED-BC1C-494F-9003-5C4976C079DF}"/>
              </a:ext>
            </a:extLst>
          </p:cNvPr>
          <p:cNvSpPr/>
          <p:nvPr userDrawn="1"/>
        </p:nvSpPr>
        <p:spPr>
          <a:xfrm>
            <a:off x="767408" y="4011434"/>
            <a:ext cx="1818199" cy="1851882"/>
          </a:xfrm>
          <a:custGeom>
            <a:avLst/>
            <a:gdLst>
              <a:gd name="connsiteX0" fmla="*/ 1818200 w 1818199"/>
              <a:gd name="connsiteY0" fmla="*/ 1851883 h 1851882"/>
              <a:gd name="connsiteX1" fmla="*/ 1755663 w 1818199"/>
              <a:gd name="connsiteY1" fmla="*/ 1851883 h 1851882"/>
              <a:gd name="connsiteX2" fmla="*/ 1755663 w 1818199"/>
              <a:gd name="connsiteY2" fmla="*/ 1826461 h 1851882"/>
              <a:gd name="connsiteX3" fmla="*/ 1792778 w 1818199"/>
              <a:gd name="connsiteY3" fmla="*/ 1826461 h 1851882"/>
              <a:gd name="connsiteX4" fmla="*/ 1792778 w 1818199"/>
              <a:gd name="connsiteY4" fmla="*/ 1788456 h 1851882"/>
              <a:gd name="connsiteX5" fmla="*/ 1818200 w 1818199"/>
              <a:gd name="connsiteY5" fmla="*/ 1788456 h 1851882"/>
              <a:gd name="connsiteX6" fmla="*/ 1818200 w 1818199"/>
              <a:gd name="connsiteY6" fmla="*/ 1851883 h 1851882"/>
              <a:gd name="connsiteX7" fmla="*/ 62537 w 1818199"/>
              <a:gd name="connsiteY7" fmla="*/ 1851883 h 1851882"/>
              <a:gd name="connsiteX8" fmla="*/ 0 w 1818199"/>
              <a:gd name="connsiteY8" fmla="*/ 1851883 h 1851882"/>
              <a:gd name="connsiteX9" fmla="*/ 0 w 1818199"/>
              <a:gd name="connsiteY9" fmla="*/ 1788456 h 1851882"/>
              <a:gd name="connsiteX10" fmla="*/ 25421 w 1818199"/>
              <a:gd name="connsiteY10" fmla="*/ 1788456 h 1851882"/>
              <a:gd name="connsiteX11" fmla="*/ 25421 w 1818199"/>
              <a:gd name="connsiteY11" fmla="*/ 1826461 h 1851882"/>
              <a:gd name="connsiteX12" fmla="*/ 62537 w 1818199"/>
              <a:gd name="connsiteY12" fmla="*/ 1826461 h 1851882"/>
              <a:gd name="connsiteX13" fmla="*/ 62537 w 1818199"/>
              <a:gd name="connsiteY13" fmla="*/ 1851883 h 1851882"/>
              <a:gd name="connsiteX14" fmla="*/ 1818200 w 1818199"/>
              <a:gd name="connsiteY14" fmla="*/ 63426 h 1851882"/>
              <a:gd name="connsiteX15" fmla="*/ 1792778 w 1818199"/>
              <a:gd name="connsiteY15" fmla="*/ 63426 h 1851882"/>
              <a:gd name="connsiteX16" fmla="*/ 1792778 w 1818199"/>
              <a:gd name="connsiteY16" fmla="*/ 25421 h 1851882"/>
              <a:gd name="connsiteX17" fmla="*/ 1755663 w 1818199"/>
              <a:gd name="connsiteY17" fmla="*/ 25421 h 1851882"/>
              <a:gd name="connsiteX18" fmla="*/ 1755663 w 1818199"/>
              <a:gd name="connsiteY18" fmla="*/ 0 h 1851882"/>
              <a:gd name="connsiteX19" fmla="*/ 1818200 w 1818199"/>
              <a:gd name="connsiteY19" fmla="*/ 0 h 1851882"/>
              <a:gd name="connsiteX20" fmla="*/ 1818200 w 1818199"/>
              <a:gd name="connsiteY20" fmla="*/ 63426 h 1851882"/>
              <a:gd name="connsiteX21" fmla="*/ 25421 w 1818199"/>
              <a:gd name="connsiteY21" fmla="*/ 63426 h 1851882"/>
              <a:gd name="connsiteX22" fmla="*/ 0 w 1818199"/>
              <a:gd name="connsiteY22" fmla="*/ 63426 h 1851882"/>
              <a:gd name="connsiteX23" fmla="*/ 0 w 1818199"/>
              <a:gd name="connsiteY23" fmla="*/ 0 h 1851882"/>
              <a:gd name="connsiteX24" fmla="*/ 62537 w 1818199"/>
              <a:gd name="connsiteY24" fmla="*/ 0 h 1851882"/>
              <a:gd name="connsiteX25" fmla="*/ 62537 w 1818199"/>
              <a:gd name="connsiteY25" fmla="*/ 25421 h 1851882"/>
              <a:gd name="connsiteX26" fmla="*/ 25421 w 1818199"/>
              <a:gd name="connsiteY26" fmla="*/ 25421 h 1851882"/>
              <a:gd name="connsiteX27" fmla="*/ 25421 w 1818199"/>
              <a:gd name="connsiteY27" fmla="*/ 63426 h 185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18199" h="1851882">
                <a:moveTo>
                  <a:pt x="1818200" y="1851883"/>
                </a:moveTo>
                <a:lnTo>
                  <a:pt x="1755663" y="1851883"/>
                </a:lnTo>
                <a:lnTo>
                  <a:pt x="1755663" y="1826461"/>
                </a:lnTo>
                <a:lnTo>
                  <a:pt x="1792778" y="1826461"/>
                </a:lnTo>
                <a:lnTo>
                  <a:pt x="1792778" y="1788456"/>
                </a:lnTo>
                <a:lnTo>
                  <a:pt x="1818200" y="1788456"/>
                </a:lnTo>
                <a:lnTo>
                  <a:pt x="1818200" y="1851883"/>
                </a:lnTo>
                <a:close/>
                <a:moveTo>
                  <a:pt x="62537" y="1851883"/>
                </a:moveTo>
                <a:lnTo>
                  <a:pt x="0" y="1851883"/>
                </a:lnTo>
                <a:lnTo>
                  <a:pt x="0" y="1788456"/>
                </a:lnTo>
                <a:lnTo>
                  <a:pt x="25421" y="1788456"/>
                </a:lnTo>
                <a:lnTo>
                  <a:pt x="25421" y="1826461"/>
                </a:lnTo>
                <a:lnTo>
                  <a:pt x="62537" y="1826461"/>
                </a:lnTo>
                <a:lnTo>
                  <a:pt x="62537" y="1851883"/>
                </a:lnTo>
                <a:close/>
                <a:moveTo>
                  <a:pt x="1818200" y="63426"/>
                </a:moveTo>
                <a:lnTo>
                  <a:pt x="1792778" y="63426"/>
                </a:lnTo>
                <a:lnTo>
                  <a:pt x="1792778" y="25421"/>
                </a:lnTo>
                <a:lnTo>
                  <a:pt x="1755663" y="25421"/>
                </a:lnTo>
                <a:lnTo>
                  <a:pt x="1755663" y="0"/>
                </a:lnTo>
                <a:lnTo>
                  <a:pt x="1818200" y="0"/>
                </a:lnTo>
                <a:lnTo>
                  <a:pt x="1818200" y="63426"/>
                </a:lnTo>
                <a:close/>
                <a:moveTo>
                  <a:pt x="25421" y="63426"/>
                </a:moveTo>
                <a:lnTo>
                  <a:pt x="0" y="63426"/>
                </a:lnTo>
                <a:lnTo>
                  <a:pt x="0" y="0"/>
                </a:lnTo>
                <a:lnTo>
                  <a:pt x="62537" y="0"/>
                </a:lnTo>
                <a:lnTo>
                  <a:pt x="62537" y="25421"/>
                </a:lnTo>
                <a:lnTo>
                  <a:pt x="25421" y="25421"/>
                </a:lnTo>
                <a:lnTo>
                  <a:pt x="25421" y="63426"/>
                </a:lnTo>
                <a:close/>
              </a:path>
            </a:pathLst>
          </a:custGeom>
          <a:solidFill>
            <a:srgbClr val="00C1D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A5957912-9AC1-4E95-9D66-FE8F2A0E941F}"/>
              </a:ext>
            </a:extLst>
          </p:cNvPr>
          <p:cNvSpPr/>
          <p:nvPr userDrawn="1"/>
        </p:nvSpPr>
        <p:spPr>
          <a:xfrm>
            <a:off x="1484989" y="4745857"/>
            <a:ext cx="383036" cy="383036"/>
          </a:xfrm>
          <a:custGeom>
            <a:avLst/>
            <a:gdLst>
              <a:gd name="connsiteX0" fmla="*/ 383036 w 383036"/>
              <a:gd name="connsiteY0" fmla="*/ 191550 h 383036"/>
              <a:gd name="connsiteX1" fmla="*/ 191550 w 383036"/>
              <a:gd name="connsiteY1" fmla="*/ 0 h 383036"/>
              <a:gd name="connsiteX2" fmla="*/ 0 w 383036"/>
              <a:gd name="connsiteY2" fmla="*/ 191550 h 383036"/>
              <a:gd name="connsiteX3" fmla="*/ 191550 w 383036"/>
              <a:gd name="connsiteY3" fmla="*/ 383036 h 383036"/>
              <a:gd name="connsiteX4" fmla="*/ 383036 w 383036"/>
              <a:gd name="connsiteY4" fmla="*/ 191550 h 38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036" h="383036">
                <a:moveTo>
                  <a:pt x="383036" y="191550"/>
                </a:moveTo>
                <a:cubicBezTo>
                  <a:pt x="383036" y="85924"/>
                  <a:pt x="297112" y="0"/>
                  <a:pt x="191550" y="0"/>
                </a:cubicBezTo>
                <a:cubicBezTo>
                  <a:pt x="85988" y="0"/>
                  <a:pt x="0" y="85924"/>
                  <a:pt x="0" y="191550"/>
                </a:cubicBezTo>
                <a:cubicBezTo>
                  <a:pt x="0" y="297112"/>
                  <a:pt x="85924" y="383036"/>
                  <a:pt x="191550" y="383036"/>
                </a:cubicBezTo>
                <a:cubicBezTo>
                  <a:pt x="297176" y="383036"/>
                  <a:pt x="383036" y="297176"/>
                  <a:pt x="383036" y="191550"/>
                </a:cubicBezTo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79002ECF-58CE-41C3-B5F8-A2990C001AD0}"/>
              </a:ext>
            </a:extLst>
          </p:cNvPr>
          <p:cNvSpPr/>
          <p:nvPr userDrawn="1"/>
        </p:nvSpPr>
        <p:spPr>
          <a:xfrm>
            <a:off x="4594340" y="4855296"/>
            <a:ext cx="481544" cy="164158"/>
          </a:xfrm>
          <a:custGeom>
            <a:avLst/>
            <a:gdLst>
              <a:gd name="connsiteX0" fmla="*/ 0 w 481544"/>
              <a:gd name="connsiteY0" fmla="*/ 0 h 164158"/>
              <a:gd name="connsiteX1" fmla="*/ 481544 w 481544"/>
              <a:gd name="connsiteY1" fmla="*/ 0 h 164158"/>
              <a:gd name="connsiteX2" fmla="*/ 481544 w 481544"/>
              <a:gd name="connsiteY2" fmla="*/ 164158 h 164158"/>
              <a:gd name="connsiteX3" fmla="*/ 0 w 481544"/>
              <a:gd name="connsiteY3" fmla="*/ 164158 h 1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544" h="164158">
                <a:moveTo>
                  <a:pt x="0" y="0"/>
                </a:moveTo>
                <a:lnTo>
                  <a:pt x="481544" y="0"/>
                </a:lnTo>
                <a:lnTo>
                  <a:pt x="481544" y="164158"/>
                </a:lnTo>
                <a:lnTo>
                  <a:pt x="0" y="164158"/>
                </a:lnTo>
                <a:close/>
              </a:path>
            </a:pathLst>
          </a:custGeom>
          <a:solidFill>
            <a:srgbClr val="FF9623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C6F8949F-6BE0-4E7E-90F2-7340E3995EE8}"/>
              </a:ext>
            </a:extLst>
          </p:cNvPr>
          <p:cNvSpPr/>
          <p:nvPr userDrawn="1"/>
        </p:nvSpPr>
        <p:spPr>
          <a:xfrm>
            <a:off x="4512292" y="4855296"/>
            <a:ext cx="164095" cy="164094"/>
          </a:xfrm>
          <a:custGeom>
            <a:avLst/>
            <a:gdLst>
              <a:gd name="connsiteX0" fmla="*/ 82047 w 164095"/>
              <a:gd name="connsiteY0" fmla="*/ 0 h 164094"/>
              <a:gd name="connsiteX1" fmla="*/ 0 w 164095"/>
              <a:gd name="connsiteY1" fmla="*/ 82047 h 164094"/>
              <a:gd name="connsiteX2" fmla="*/ 82047 w 164095"/>
              <a:gd name="connsiteY2" fmla="*/ 164095 h 164094"/>
              <a:gd name="connsiteX3" fmla="*/ 164095 w 164095"/>
              <a:gd name="connsiteY3" fmla="*/ 82047 h 164094"/>
              <a:gd name="connsiteX4" fmla="*/ 82047 w 164095"/>
              <a:gd name="connsiteY4" fmla="*/ 0 h 1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95" h="164094">
                <a:moveTo>
                  <a:pt x="82047" y="0"/>
                </a:moveTo>
                <a:cubicBezTo>
                  <a:pt x="36734" y="0"/>
                  <a:pt x="0" y="36734"/>
                  <a:pt x="0" y="82047"/>
                </a:cubicBezTo>
                <a:cubicBezTo>
                  <a:pt x="0" y="127361"/>
                  <a:pt x="36734" y="164095"/>
                  <a:pt x="82047" y="164095"/>
                </a:cubicBezTo>
                <a:cubicBezTo>
                  <a:pt x="127361" y="164095"/>
                  <a:pt x="164095" y="127361"/>
                  <a:pt x="164095" y="82047"/>
                </a:cubicBezTo>
                <a:cubicBezTo>
                  <a:pt x="164159" y="36734"/>
                  <a:pt x="127361" y="0"/>
                  <a:pt x="82047" y="0"/>
                </a:cubicBezTo>
              </a:path>
            </a:pathLst>
          </a:custGeom>
          <a:solidFill>
            <a:srgbClr val="7300FE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de-DE" b="0" i="0">
              <a:latin typeface="Poppins 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5317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4DF303D-EE7B-4D6C-B022-C671CE35423D}"/>
              </a:ext>
            </a:extLst>
          </p:cNvPr>
          <p:cNvCxnSpPr>
            <a:cxnSpLocks/>
          </p:cNvCxnSpPr>
          <p:nvPr userDrawn="1"/>
        </p:nvCxnSpPr>
        <p:spPr>
          <a:xfrm>
            <a:off x="192089" y="6417332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436B901-5400-40F4-996F-F9322A1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4F621-5610-4A43-B999-68A2029CF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685C9-9BB8-4A10-A64F-DD09D15D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8022" y="6129302"/>
            <a:ext cx="1108078" cy="503308"/>
          </a:xfrm>
          <a:prstGeom prst="rect">
            <a:avLst/>
          </a:prstGeom>
        </p:spPr>
        <p:txBody>
          <a:bodyPr/>
          <a:lstStyle>
            <a:lvl1pPr>
              <a:defRPr sz="1700" b="0" i="0" baseline="0">
                <a:latin typeface="Poppins Regular" pitchFamily="2" charset="77"/>
              </a:defRPr>
            </a:lvl1pPr>
          </a:lstStyle>
          <a:p>
            <a:fld id="{FC131585-D24D-4D75-BA43-B509CF9F6373}" type="datetime1">
              <a:rPr lang="de-DE" smtClean="0"/>
              <a:pPr/>
              <a:t>15.02.23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0C5B6-6EE9-496A-A39C-A25E63F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502" y="4653486"/>
            <a:ext cx="581122" cy="21567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Regular" pitchFamily="2" charset="77"/>
              </a:defRPr>
            </a:lvl1pPr>
          </a:lstStyle>
          <a:p>
            <a:fld id="{AD8209EA-94EB-4F06-AA05-43C3D14D92F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8BAF3B-1A5A-4FEA-AAAA-A7388B0E6F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188" y="6417332"/>
            <a:ext cx="10347324" cy="251756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700" spc="30" baseline="0">
                <a:solidFill>
                  <a:schemeClr val="tx2"/>
                </a:solidFill>
              </a:defRPr>
            </a:lvl1pPr>
            <a:lvl2pPr marL="182562" indent="0">
              <a:buNone/>
              <a:defRPr/>
            </a:lvl2pPr>
          </a:lstStyle>
          <a:p>
            <a:pPr lvl="0"/>
            <a:r>
              <a:rPr lang="de-DE" dirty="0"/>
              <a:t>© Bildnachweis oder andere Copyright Links</a:t>
            </a:r>
          </a:p>
        </p:txBody>
      </p:sp>
    </p:spTree>
    <p:extLst>
      <p:ext uri="{BB962C8B-B14F-4D97-AF65-F5344CB8AC3E}">
        <p14:creationId xmlns:p14="http://schemas.microsoft.com/office/powerpoint/2010/main" val="76109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3CE7642-B32D-4942-B83E-C6453E43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298447"/>
            <a:ext cx="9650411" cy="933456"/>
          </a:xfrm>
          <a:prstGeom prst="rect">
            <a:avLst/>
          </a:prstGeom>
        </p:spPr>
        <p:txBody>
          <a:bodyPr vert="horz" lIns="0" tIns="0" rIns="0" bIns="36000" rtlCol="0" anchor="ctr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F653CD-8C1C-45EF-AF21-2C5A0375C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763" y="1808385"/>
            <a:ext cx="9650409" cy="42844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DCF922E-CB18-4EF1-B427-958A13890282}"/>
              </a:ext>
            </a:extLst>
          </p:cNvPr>
          <p:cNvSpPr/>
          <p:nvPr/>
        </p:nvSpPr>
        <p:spPr>
          <a:xfrm>
            <a:off x="192089" y="188913"/>
            <a:ext cx="11807824" cy="64801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Poppins Regular" pitchFamily="2" charset="77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37107E4-9C5D-43E9-A6A5-58633A42A2D9}"/>
              </a:ext>
            </a:extLst>
          </p:cNvPr>
          <p:cNvCxnSpPr>
            <a:cxnSpLocks/>
          </p:cNvCxnSpPr>
          <p:nvPr/>
        </p:nvCxnSpPr>
        <p:spPr>
          <a:xfrm>
            <a:off x="192089" y="1341438"/>
            <a:ext cx="1065212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43D4A4F-C336-44E0-B716-1E3ECCBCC9C5}"/>
              </a:ext>
            </a:extLst>
          </p:cNvPr>
          <p:cNvCxnSpPr>
            <a:cxnSpLocks/>
          </p:cNvCxnSpPr>
          <p:nvPr/>
        </p:nvCxnSpPr>
        <p:spPr>
          <a:xfrm>
            <a:off x="10844213" y="1340768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3FAAD848-15A1-4321-AFD6-6379135FC21C}"/>
              </a:ext>
            </a:extLst>
          </p:cNvPr>
          <p:cNvCxnSpPr>
            <a:cxnSpLocks/>
          </p:cNvCxnSpPr>
          <p:nvPr/>
        </p:nvCxnSpPr>
        <p:spPr>
          <a:xfrm>
            <a:off x="10844213" y="6669360"/>
            <a:ext cx="1155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F0562FB4-F27A-476C-83DC-DB6D1DB799B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64" y="469529"/>
            <a:ext cx="569961" cy="1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2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3" r:id="rId2"/>
    <p:sldLayoutId id="2147483674" r:id="rId3"/>
    <p:sldLayoutId id="2147483679" r:id="rId4"/>
    <p:sldLayoutId id="2147483668" r:id="rId5"/>
    <p:sldLayoutId id="2147483675" r:id="rId6"/>
    <p:sldLayoutId id="2147483676" r:id="rId7"/>
    <p:sldLayoutId id="2147483678" r:id="rId8"/>
    <p:sldLayoutId id="2147483650" r:id="rId9"/>
    <p:sldLayoutId id="2147483677" r:id="rId10"/>
    <p:sldLayoutId id="2147483658" r:id="rId11"/>
    <p:sldLayoutId id="2147483654" r:id="rId12"/>
    <p:sldLayoutId id="2147483664" r:id="rId13"/>
    <p:sldLayoutId id="2147483656" r:id="rId14"/>
    <p:sldLayoutId id="2147483657" r:id="rId15"/>
    <p:sldLayoutId id="2147483662" r:id="rId16"/>
    <p:sldLayoutId id="2147483672" r:id="rId17"/>
    <p:sldLayoutId id="2147483659" r:id="rId18"/>
    <p:sldLayoutId id="2147483660" r:id="rId19"/>
    <p:sldLayoutId id="2147483663" r:id="rId20"/>
    <p:sldLayoutId id="2147483666" r:id="rId21"/>
    <p:sldLayoutId id="2147483655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0" i="0" kern="1200" spc="40" baseline="0">
          <a:solidFill>
            <a:schemeClr val="tx2"/>
          </a:solidFill>
          <a:latin typeface="Poppins Regular" pitchFamily="2" charset="77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1500" b="0" i="0" kern="1200" spc="20" baseline="0">
          <a:solidFill>
            <a:schemeClr val="tx1"/>
          </a:solidFill>
          <a:latin typeface="Poppins Regular" pitchFamily="2" charset="77"/>
          <a:ea typeface="+mn-ea"/>
          <a:cs typeface="+mn-cs"/>
        </a:defRPr>
      </a:lvl1pPr>
      <a:lvl2pPr marL="358775" indent="-176213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1500" b="0" i="0" kern="1200" spc="20" baseline="0">
          <a:solidFill>
            <a:schemeClr val="tx1"/>
          </a:solidFill>
          <a:latin typeface="Poppins Regular" pitchFamily="2" charset="77"/>
          <a:ea typeface="+mn-ea"/>
          <a:cs typeface="+mn-cs"/>
        </a:defRPr>
      </a:lvl2pPr>
      <a:lvl3pPr marL="541338" indent="-182563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1500" b="0" i="0" kern="1200" spc="20" baseline="0">
          <a:solidFill>
            <a:schemeClr val="tx1"/>
          </a:solidFill>
          <a:latin typeface="Poppins Regular" pitchFamily="2" charset="77"/>
          <a:ea typeface="+mn-ea"/>
          <a:cs typeface="+mn-cs"/>
        </a:defRPr>
      </a:lvl3pPr>
      <a:lvl4pPr marL="715963" indent="-17462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1500" b="0" i="0" kern="1200" spc="20" baseline="0">
          <a:solidFill>
            <a:schemeClr val="tx1"/>
          </a:solidFill>
          <a:latin typeface="Poppins Regular" pitchFamily="2" charset="77"/>
          <a:ea typeface="+mn-ea"/>
          <a:cs typeface="+mn-cs"/>
        </a:defRPr>
      </a:lvl4pPr>
      <a:lvl5pPr marL="898525" indent="-182563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1500" b="0" i="0" kern="1200" spc="20" baseline="0">
          <a:solidFill>
            <a:schemeClr val="tx1"/>
          </a:solidFill>
          <a:latin typeface="Poppins Regular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 userDrawn="1">
          <p15:clr>
            <a:srgbClr val="F26B43"/>
          </p15:clr>
        </p15:guide>
        <p15:guide id="2" pos="6834" userDrawn="1">
          <p15:clr>
            <a:srgbClr val="F26B43"/>
          </p15:clr>
        </p15:guide>
        <p15:guide id="3" pos="7559" userDrawn="1">
          <p15:clr>
            <a:srgbClr val="F26B43"/>
          </p15:clr>
        </p15:guide>
        <p15:guide id="4" pos="121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  <p15:guide id="6" orient="horz" pos="3838" userDrawn="1">
          <p15:clr>
            <a:srgbClr val="F26B43"/>
          </p15:clr>
        </p15:guide>
        <p15:guide id="7" orient="horz" pos="4201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483" userDrawn="1">
          <p15:clr>
            <a:srgbClr val="F26B43"/>
          </p15:clr>
        </p15:guide>
        <p15:guide id="10" pos="6562" userDrawn="1">
          <p15:clr>
            <a:srgbClr val="F26B43"/>
          </p15:clr>
        </p15:guide>
        <p15:guide id="11" orient="horz" pos="1185" userDrawn="1">
          <p15:clr>
            <a:srgbClr val="F26B43"/>
          </p15:clr>
        </p15:guide>
        <p15:guide id="12" pos="42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EF828-0B18-492D-B050-D971A4FF3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46" y="548680"/>
            <a:ext cx="5118729" cy="2387600"/>
          </a:xfrm>
        </p:spPr>
        <p:txBody>
          <a:bodyPr/>
          <a:lstStyle/>
          <a:p>
            <a:r>
              <a:rPr lang="en-US" sz="3600" dirty="0"/>
              <a:t>Orthogonal Codes for Acoustic Underwater Localization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3B62E7-7DAA-4E45-A039-684ECD219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600" dirty="0">
                <a:latin typeface="Poppins" pitchFamily="2" charset="77"/>
                <a:cs typeface="Poppins" pitchFamily="2" charset="77"/>
              </a:rPr>
              <a:t>Sergej Keller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36B2A1-E870-64A6-F142-4791D7A7E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81" y="5265953"/>
            <a:ext cx="3612341" cy="131328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E368FC-76FE-2EB6-FA8E-D721899A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60648"/>
            <a:ext cx="2379777" cy="13132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F7C636-0FEA-E39F-B143-D9A722561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40" y="935405"/>
            <a:ext cx="1008112" cy="5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5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EF530C-3003-5F9B-594D-220A8E41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5B60B5BE-322A-87D1-46A4-74572F159B61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10</a:t>
            </a:fld>
            <a:endParaRPr lang="en-US">
              <a:solidFill>
                <a:schemeClr val="tx2"/>
              </a:solidFill>
              <a:latin typeface="Poppins Regular" pitchFamily="2" charset="77"/>
            </a:endParaRP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EF85CDAE-0E79-8106-0EB1-FE479CBF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72816"/>
            <a:ext cx="4537149" cy="4284441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Localization algorithm</a:t>
            </a:r>
          </a:p>
          <a:p>
            <a:r>
              <a:rPr lang="en-US" sz="1600" dirty="0"/>
              <a:t>hyperbolic position location technique by TDOA</a:t>
            </a:r>
          </a:p>
          <a:p>
            <a:r>
              <a:rPr lang="en-US" sz="1600" dirty="0"/>
              <a:t>For N dimensions N+1 beacons needed</a:t>
            </a:r>
          </a:p>
          <a:p>
            <a:r>
              <a:rPr lang="en-US" sz="1600" dirty="0"/>
              <a:t>Used in GPS</a:t>
            </a:r>
          </a:p>
          <a:p>
            <a:r>
              <a:rPr lang="en-US" sz="1600" dirty="0"/>
              <a:t>Creates 2 candidates for position</a:t>
            </a:r>
          </a:p>
          <a:p>
            <a:r>
              <a:rPr lang="en-US" sz="1600" dirty="0"/>
              <a:t>Candidate selection</a:t>
            </a:r>
          </a:p>
          <a:p>
            <a:pPr lvl="1"/>
            <a:r>
              <a:rPr lang="en-US" sz="1600" dirty="0"/>
              <a:t>Environmental information</a:t>
            </a:r>
          </a:p>
          <a:p>
            <a:pPr lvl="1"/>
            <a:r>
              <a:rPr lang="en-US" sz="1600" dirty="0"/>
              <a:t>Conclusions based on previous position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5F2C66-1F37-801C-545A-F87CA5BEEA0D}"/>
              </a:ext>
            </a:extLst>
          </p:cNvPr>
          <p:cNvSpPr txBox="1"/>
          <p:nvPr/>
        </p:nvSpPr>
        <p:spPr>
          <a:xfrm>
            <a:off x="258294" y="6237312"/>
            <a:ext cx="52066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effectLst/>
                <a:latin typeface="Helvetica" pitchFamily="2" charset="0"/>
              </a:rPr>
              <a:t>[Ralph Bucher and Durga </a:t>
            </a:r>
            <a:r>
              <a:rPr lang="en-US" sz="1100" i="1" dirty="0" err="1">
                <a:effectLst/>
                <a:latin typeface="Helvetica" pitchFamily="2" charset="0"/>
              </a:rPr>
              <a:t>Misra</a:t>
            </a:r>
            <a:r>
              <a:rPr lang="en-US" sz="1100" i="1" dirty="0">
                <a:effectLst/>
                <a:latin typeface="Helvetica" pitchFamily="2" charset="0"/>
              </a:rPr>
              <a:t>. A synthesizable </a:t>
            </a:r>
            <a:r>
              <a:rPr lang="en-US" sz="1100" i="1" dirty="0" err="1">
                <a:effectLst/>
                <a:latin typeface="Helvetica" pitchFamily="2" charset="0"/>
              </a:rPr>
              <a:t>vhdl</a:t>
            </a:r>
            <a:r>
              <a:rPr lang="en-US" sz="1100" i="1" dirty="0">
                <a:effectLst/>
                <a:latin typeface="Helvetica" pitchFamily="2" charset="0"/>
              </a:rPr>
              <a:t> model of the exact solution for</a:t>
            </a:r>
            <a:r>
              <a:rPr lang="en-US" sz="1100" dirty="0">
                <a:latin typeface="Helvetica" pitchFamily="2" charset="0"/>
              </a:rPr>
              <a:t> </a:t>
            </a:r>
            <a:r>
              <a:rPr lang="en-US" sz="1100" i="1" dirty="0">
                <a:effectLst/>
                <a:latin typeface="Helvetica" pitchFamily="2" charset="0"/>
              </a:rPr>
              <a:t>three-dimensional hyperbolic positioning system. VLSI Design, 15, 2002]</a:t>
            </a:r>
            <a:endParaRPr lang="en-US" sz="1100" dirty="0">
              <a:effectLst/>
              <a:latin typeface="Helvetica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CC1042-6848-CDE2-568F-D1D1FCD16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 r="7380" b="38462"/>
          <a:stretch/>
        </p:blipFill>
        <p:spPr>
          <a:xfrm>
            <a:off x="6409052" y="1412776"/>
            <a:ext cx="3734830" cy="3168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45FE2C-7EF2-89F8-F25D-E222A3C25586}"/>
              </a:ext>
            </a:extLst>
          </p:cNvPr>
          <p:cNvSpPr txBox="1"/>
          <p:nvPr/>
        </p:nvSpPr>
        <p:spPr>
          <a:xfrm>
            <a:off x="6672064" y="1916832"/>
            <a:ext cx="1002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D90706"/>
                </a:solidFill>
                <a:latin typeface="Poppins" pitchFamily="2" charset="77"/>
                <a:cs typeface="Poppins" pitchFamily="2" charset="77"/>
              </a:rPr>
              <a:t>anchors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83B785-CE33-194D-4810-6CD6B0357925}"/>
              </a:ext>
            </a:extLst>
          </p:cNvPr>
          <p:cNvSpPr txBox="1"/>
          <p:nvPr/>
        </p:nvSpPr>
        <p:spPr>
          <a:xfrm>
            <a:off x="8832304" y="2492896"/>
            <a:ext cx="1311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>
                <a:solidFill>
                  <a:srgbClr val="0061CC"/>
                </a:solidFill>
                <a:latin typeface="Poppins" pitchFamily="2" charset="77"/>
                <a:cs typeface="Poppins" pitchFamily="2" charset="77"/>
              </a:rPr>
              <a:t>candidates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7EF50A-4902-A19B-4ED9-B90C0D35F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2" t="71703" r="44175" b="1168"/>
          <a:stretch/>
        </p:blipFill>
        <p:spPr>
          <a:xfrm>
            <a:off x="6023992" y="4920292"/>
            <a:ext cx="936104" cy="144016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865A657-D8A7-7966-6E3A-6B4698B310A6}"/>
              </a:ext>
            </a:extLst>
          </p:cNvPr>
          <p:cNvCxnSpPr>
            <a:cxnSpLocks/>
          </p:cNvCxnSpPr>
          <p:nvPr/>
        </p:nvCxnSpPr>
        <p:spPr>
          <a:xfrm flipH="1">
            <a:off x="5519936" y="4725144"/>
            <a:ext cx="5328592" cy="0"/>
          </a:xfrm>
          <a:prstGeom prst="line">
            <a:avLst/>
          </a:prstGeom>
          <a:ln w="12700">
            <a:solidFill>
              <a:srgbClr val="02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8D631D7-6E74-A691-EA7D-934E6FB9B8DB}"/>
                  </a:ext>
                </a:extLst>
              </p:cNvPr>
              <p:cNvSpPr txBox="1"/>
              <p:nvPr/>
            </p:nvSpPr>
            <p:spPr>
              <a:xfrm>
                <a:off x="7248128" y="5425021"/>
                <a:ext cx="2912464" cy="51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de-DE" sz="15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nor/>
                                </m:rPr>
                                <a:rPr lang="de-DE" sz="1500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 dirty="0" err="1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8D631D7-6E74-A691-EA7D-934E6FB9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5425021"/>
                <a:ext cx="2912464" cy="514885"/>
              </a:xfrm>
              <a:prstGeom prst="rect">
                <a:avLst/>
              </a:prstGeom>
              <a:blipFill>
                <a:blip r:embed="rId3"/>
                <a:stretch>
                  <a:fillRect l="-19913" t="-226829" r="-1732" b="-3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F66519-9F09-6527-283B-C11746FED52E}"/>
                  </a:ext>
                </a:extLst>
              </p:cNvPr>
              <p:cNvSpPr txBox="1"/>
              <p:nvPr/>
            </p:nvSpPr>
            <p:spPr>
              <a:xfrm>
                <a:off x="6816080" y="2457182"/>
                <a:ext cx="21672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rgbClr val="BFBFB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rgbClr val="BFBFB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rgbClr val="BFBFB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rgbClr val="BFBFBF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F66519-9F09-6527-283B-C11746FED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2457182"/>
                <a:ext cx="216726" cy="230832"/>
              </a:xfrm>
              <a:prstGeom prst="rect">
                <a:avLst/>
              </a:prstGeom>
              <a:blipFill>
                <a:blip r:embed="rId4"/>
                <a:stretch>
                  <a:fillRect l="-11111" r="-555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F7F2159-90D2-B10A-D1E4-9B0E25218D1F}"/>
                  </a:ext>
                </a:extLst>
              </p:cNvPr>
              <p:cNvSpPr txBox="1"/>
              <p:nvPr/>
            </p:nvSpPr>
            <p:spPr>
              <a:xfrm>
                <a:off x="8544272" y="2539062"/>
                <a:ext cx="22121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F7F2159-90D2-B10A-D1E4-9B0E25218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2539062"/>
                <a:ext cx="221214" cy="230832"/>
              </a:xfrm>
              <a:prstGeom prst="rect">
                <a:avLst/>
              </a:prstGeom>
              <a:blipFill>
                <a:blip r:embed="rId5"/>
                <a:stretch>
                  <a:fillRect l="-10526" r="-52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874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6625692-D589-C1AD-6A93-CF889AFA3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38" y="3870012"/>
            <a:ext cx="5120581" cy="2475137"/>
          </a:xfrm>
          <a:prstGeom prst="rect">
            <a:avLst/>
          </a:prstGeom>
        </p:spPr>
      </p:pic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D18F8E2C-A7A1-ABA9-8DDC-072DA9EFE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6" y="1646975"/>
            <a:ext cx="6101568" cy="3465074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Simulation process</a:t>
            </a:r>
          </a:p>
          <a:p>
            <a:r>
              <a:rPr lang="en-US" sz="1600" dirty="0"/>
              <a:t>Delays, calculated from example coordinates, add to signals</a:t>
            </a:r>
          </a:p>
          <a:p>
            <a:r>
              <a:rPr lang="en-US" sz="1600" dirty="0"/>
              <a:t>Delayed signals get summed up</a:t>
            </a:r>
          </a:p>
          <a:p>
            <a:r>
              <a:rPr lang="en-US" sz="1600" dirty="0"/>
              <a:t>To the sum a by SNR adjustable noise gets added</a:t>
            </a:r>
          </a:p>
          <a:p>
            <a:r>
              <a:rPr lang="en-US" sz="1600" dirty="0"/>
              <a:t>Additional </a:t>
            </a:r>
            <a:r>
              <a:rPr lang="en-US" sz="1600" b="1" dirty="0"/>
              <a:t>Watermark simulation</a:t>
            </a:r>
          </a:p>
          <a:p>
            <a:pPr lvl="1"/>
            <a:r>
              <a:rPr lang="en-US" sz="1600" dirty="0"/>
              <a:t>Uses different channels</a:t>
            </a:r>
          </a:p>
          <a:p>
            <a:pPr lvl="1"/>
            <a:r>
              <a:rPr lang="en-US" sz="1600" dirty="0"/>
              <a:t>Convolution by Dirac comb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CC9E55A1-89E8-C036-583E-93A89B1F4558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11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01D5762-6A8C-29A7-AE11-6869CD104687}"/>
              </a:ext>
            </a:extLst>
          </p:cNvPr>
          <p:cNvCxnSpPr>
            <a:cxnSpLocks/>
          </p:cNvCxnSpPr>
          <p:nvPr/>
        </p:nvCxnSpPr>
        <p:spPr>
          <a:xfrm flipH="1">
            <a:off x="9271909" y="2124124"/>
            <a:ext cx="576997" cy="247883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6A9C666-794F-8790-6000-1E038203DB3A}"/>
              </a:ext>
            </a:extLst>
          </p:cNvPr>
          <p:cNvCxnSpPr>
            <a:cxnSpLocks/>
          </p:cNvCxnSpPr>
          <p:nvPr/>
        </p:nvCxnSpPr>
        <p:spPr>
          <a:xfrm>
            <a:off x="7346080" y="2169212"/>
            <a:ext cx="576997" cy="178018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DFE9F25-8722-94BA-4102-BBCABB438504}"/>
              </a:ext>
            </a:extLst>
          </p:cNvPr>
          <p:cNvCxnSpPr>
            <a:cxnSpLocks/>
          </p:cNvCxnSpPr>
          <p:nvPr/>
        </p:nvCxnSpPr>
        <p:spPr>
          <a:xfrm flipH="1" flipV="1">
            <a:off x="9180596" y="2844334"/>
            <a:ext cx="668310" cy="2267715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ACD9307-6312-C41F-FDF3-6D468D4A4D4E}"/>
              </a:ext>
            </a:extLst>
          </p:cNvPr>
          <p:cNvCxnSpPr>
            <a:cxnSpLocks/>
          </p:cNvCxnSpPr>
          <p:nvPr/>
        </p:nvCxnSpPr>
        <p:spPr>
          <a:xfrm flipH="1">
            <a:off x="7610632" y="2978684"/>
            <a:ext cx="443687" cy="374139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CDA07D70-7E39-00EB-F591-697BA77C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077" y="2214422"/>
            <a:ext cx="1348832" cy="73932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92FC72E-6538-4248-0E7C-A1D373991C45}"/>
              </a:ext>
            </a:extLst>
          </p:cNvPr>
          <p:cNvSpPr/>
          <p:nvPr/>
        </p:nvSpPr>
        <p:spPr>
          <a:xfrm>
            <a:off x="6832429" y="1726794"/>
            <a:ext cx="252026" cy="6344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76200" cap="rnd">
            <a:solidFill>
              <a:schemeClr val="bg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0CB1DD2-0CA3-77AE-FE17-19176992A329}"/>
              </a:ext>
            </a:extLst>
          </p:cNvPr>
          <p:cNvSpPr/>
          <p:nvPr/>
        </p:nvSpPr>
        <p:spPr>
          <a:xfrm>
            <a:off x="9786411" y="5373216"/>
            <a:ext cx="252026" cy="6344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 cap="rnd">
            <a:solidFill>
              <a:schemeClr val="accent6">
                <a:lumMod val="20000"/>
                <a:lumOff val="8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8084282-450B-4B43-9DD9-798882CFAA64}"/>
              </a:ext>
            </a:extLst>
          </p:cNvPr>
          <p:cNvSpPr/>
          <p:nvPr/>
        </p:nvSpPr>
        <p:spPr>
          <a:xfrm>
            <a:off x="10056440" y="1726794"/>
            <a:ext cx="252026" cy="6344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76200" cap="rnd">
            <a:solidFill>
              <a:schemeClr val="tx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5438143-862A-6267-BE18-E8851887E564}"/>
              </a:ext>
            </a:extLst>
          </p:cNvPr>
          <p:cNvSpPr/>
          <p:nvPr/>
        </p:nvSpPr>
        <p:spPr>
          <a:xfrm>
            <a:off x="7176858" y="3040968"/>
            <a:ext cx="252026" cy="6344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rnd">
            <a:solidFill>
              <a:schemeClr val="accent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3F76418-A4F4-59E8-6D20-11747D695A62}"/>
              </a:ext>
            </a:extLst>
          </p:cNvPr>
          <p:cNvSpPr/>
          <p:nvPr/>
        </p:nvSpPr>
        <p:spPr>
          <a:xfrm>
            <a:off x="9074738" y="3714234"/>
            <a:ext cx="837686" cy="444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Poppins" pitchFamily="2" charset="77"/>
                <a:cs typeface="Poppins" pitchFamily="2" charset="77"/>
              </a:rPr>
              <a:t>H[s]</a:t>
            </a:r>
          </a:p>
        </p:txBody>
      </p:sp>
    </p:spTree>
    <p:extLst>
      <p:ext uri="{BB962C8B-B14F-4D97-AF65-F5344CB8AC3E}">
        <p14:creationId xmlns:p14="http://schemas.microsoft.com/office/powerpoint/2010/main" val="21994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BCC52F6-142C-4374-BDE0-21F53FF2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298447"/>
            <a:ext cx="9650411" cy="933456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Simulation – results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FEA96A3-3481-A0F8-16DB-94275E619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" b="322"/>
          <a:stretch/>
        </p:blipFill>
        <p:spPr>
          <a:xfrm>
            <a:off x="6801217" y="2171160"/>
            <a:ext cx="3981925" cy="154670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4078C7DF-2C42-06E5-23C6-55C184FD75FA}"/>
              </a:ext>
            </a:extLst>
          </p:cNvPr>
          <p:cNvSpPr txBox="1"/>
          <p:nvPr/>
        </p:nvSpPr>
        <p:spPr>
          <a:xfrm>
            <a:off x="9624392" y="1539949"/>
            <a:ext cx="6286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20 dB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52FAB65-9FB6-7D50-B613-B870C2126467}"/>
              </a:ext>
            </a:extLst>
          </p:cNvPr>
          <p:cNvSpPr txBox="1"/>
          <p:nvPr/>
        </p:nvSpPr>
        <p:spPr>
          <a:xfrm>
            <a:off x="7392144" y="1535851"/>
            <a:ext cx="5902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-5 dB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BAA6C0C-A78B-C696-6AFF-7D51E4ACB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804532"/>
            <a:ext cx="3981784" cy="2532967"/>
          </a:xfrm>
          <a:prstGeom prst="rect">
            <a:avLst/>
          </a:prstGeom>
        </p:spPr>
      </p:pic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1653FD98-DDD3-DAE7-BBC5-FD802BBC1B50}"/>
              </a:ext>
            </a:extLst>
          </p:cNvPr>
          <p:cNvSpPr txBox="1">
            <a:spLocks/>
          </p:cNvSpPr>
          <p:nvPr/>
        </p:nvSpPr>
        <p:spPr>
          <a:xfrm>
            <a:off x="407368" y="1430464"/>
            <a:ext cx="5986804" cy="29341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For simulation, a circular path &amp; corresponding TDOA are generated</a:t>
            </a:r>
          </a:p>
          <a:p>
            <a:r>
              <a:rPr lang="en-US" sz="1600" dirty="0"/>
              <a:t>4 anchors placed above spanning a rectangular shape</a:t>
            </a:r>
          </a:p>
          <a:p>
            <a:r>
              <a:rPr lang="en-US" sz="1600" dirty="0"/>
              <a:t>Different </a:t>
            </a:r>
            <a:r>
              <a:rPr lang="en-US" sz="1600" b="1" dirty="0"/>
              <a:t>levels of noise </a:t>
            </a:r>
            <a:r>
              <a:rPr lang="en-US" sz="1600" dirty="0"/>
              <a:t>and Watermark channels PLANE1 and CASTLE2 used</a:t>
            </a:r>
          </a:p>
          <a:p>
            <a:r>
              <a:rPr lang="en-US" sz="1600" dirty="0"/>
              <a:t>Increasing noise highly rise the risk of false detection of peaks and therefore unreliable position data</a:t>
            </a:r>
          </a:p>
          <a:p>
            <a:endParaRPr lang="en-US" sz="16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C16819-6C63-F149-CD92-493AF8280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97" y="4198824"/>
            <a:ext cx="4034545" cy="2169797"/>
          </a:xfrm>
          <a:prstGeom prst="rect">
            <a:avLst/>
          </a:prstGeom>
        </p:spPr>
      </p:pic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EB01433F-C78C-3914-3FC6-7938ADB62BA3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12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942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BCC52F6-142C-4374-BDE0-21F53FF2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298447"/>
            <a:ext cx="9650411" cy="933456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Simulation – results </a:t>
            </a:r>
          </a:p>
        </p:txBody>
      </p:sp>
      <p:sp>
        <p:nvSpPr>
          <p:cNvPr id="26" name="Inhaltsplatzhalter 7">
            <a:extLst>
              <a:ext uri="{FF2B5EF4-FFF2-40B4-BE49-F238E27FC236}">
                <a16:creationId xmlns:a16="http://schemas.microsoft.com/office/drawing/2014/main" id="{1653FD98-DDD3-DAE7-BBC5-FD802BBC1B50}"/>
              </a:ext>
            </a:extLst>
          </p:cNvPr>
          <p:cNvSpPr txBox="1">
            <a:spLocks/>
          </p:cNvSpPr>
          <p:nvPr/>
        </p:nvSpPr>
        <p:spPr>
          <a:xfrm>
            <a:off x="407368" y="1430464"/>
            <a:ext cx="5986804" cy="29341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For simulation, a circular path &amp; corresponding TDOA are generated</a:t>
            </a:r>
          </a:p>
          <a:p>
            <a:r>
              <a:rPr lang="en-US" sz="1600" dirty="0"/>
              <a:t>4 anchors placed above spanning a rectangular shape</a:t>
            </a:r>
          </a:p>
          <a:p>
            <a:r>
              <a:rPr lang="en-US" sz="1600" dirty="0"/>
              <a:t>Different levels of noise and </a:t>
            </a:r>
            <a:r>
              <a:rPr lang="en-US" sz="1600" b="1" dirty="0"/>
              <a:t>Watermark channels </a:t>
            </a:r>
            <a:r>
              <a:rPr lang="en-US" sz="1600" dirty="0"/>
              <a:t>PLANE1 and CASTLE2 used</a:t>
            </a:r>
          </a:p>
          <a:p>
            <a:r>
              <a:rPr lang="en-US" sz="1600" dirty="0"/>
              <a:t>Increasing noise highly rise the risk of false detection of peaks and therefore unreliable position data</a:t>
            </a:r>
          </a:p>
          <a:p>
            <a:endParaRPr lang="en-US" sz="1600" dirty="0"/>
          </a:p>
        </p:txBody>
      </p:sp>
      <p:sp>
        <p:nvSpPr>
          <p:cNvPr id="27" name="Foliennummernplatzhalter 3">
            <a:extLst>
              <a:ext uri="{FF2B5EF4-FFF2-40B4-BE49-F238E27FC236}">
                <a16:creationId xmlns:a16="http://schemas.microsoft.com/office/drawing/2014/main" id="{145AFA33-3085-D392-191C-832C78384A53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13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pic>
        <p:nvPicPr>
          <p:cNvPr id="8" name="Inhaltsplatzhalter 15">
            <a:extLst>
              <a:ext uri="{FF2B5EF4-FFF2-40B4-BE49-F238E27FC236}">
                <a16:creationId xmlns:a16="http://schemas.microsoft.com/office/drawing/2014/main" id="{1ECBB6DF-5D26-B4C7-214E-6880EEB25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92" y="4031083"/>
            <a:ext cx="4440543" cy="23722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9FF7488-04EB-328F-08DA-A1DF0B0515A2}"/>
              </a:ext>
            </a:extLst>
          </p:cNvPr>
          <p:cNvSpPr txBox="1"/>
          <p:nvPr/>
        </p:nvSpPr>
        <p:spPr>
          <a:xfrm>
            <a:off x="1467156" y="3707917"/>
            <a:ext cx="12961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00" dirty="0"/>
              <a:t>CASTLE2, -5dB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AA5AB0-9970-06E7-5813-2C135CE7856D}"/>
              </a:ext>
            </a:extLst>
          </p:cNvPr>
          <p:cNvSpPr txBox="1"/>
          <p:nvPr/>
        </p:nvSpPr>
        <p:spPr>
          <a:xfrm>
            <a:off x="3930664" y="3707917"/>
            <a:ext cx="12961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00" dirty="0"/>
              <a:t>PLANE1, -5dB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054B3AF-77CA-E238-5BBF-D6FF44DBBB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17" r="33891" b="47093"/>
          <a:stretch/>
        </p:blipFill>
        <p:spPr>
          <a:xfrm>
            <a:off x="6744075" y="1430464"/>
            <a:ext cx="3888429" cy="15664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DEEC974-824B-E9DA-BB93-F8A9955A71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33364" b="45300"/>
          <a:stretch/>
        </p:blipFill>
        <p:spPr>
          <a:xfrm>
            <a:off x="6744072" y="4149080"/>
            <a:ext cx="3888429" cy="1601615"/>
          </a:xfrm>
          <a:prstGeom prst="rect">
            <a:avLst/>
          </a:prstGeom>
        </p:spPr>
      </p:pic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0C9792BC-D5C1-0F43-E842-C67D2DD47CBA}"/>
              </a:ext>
            </a:extLst>
          </p:cNvPr>
          <p:cNvCxnSpPr>
            <a:cxnSpLocks/>
          </p:cNvCxnSpPr>
          <p:nvPr/>
        </p:nvCxnSpPr>
        <p:spPr>
          <a:xfrm>
            <a:off x="6672064" y="3212976"/>
            <a:ext cx="4176464" cy="0"/>
          </a:xfrm>
          <a:prstGeom prst="line">
            <a:avLst/>
          </a:prstGeom>
          <a:ln w="12700">
            <a:solidFill>
              <a:srgbClr val="02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B97DA416-7405-F58A-731D-6323ED477D38}"/>
              </a:ext>
            </a:extLst>
          </p:cNvPr>
          <p:cNvSpPr txBox="1"/>
          <p:nvPr/>
        </p:nvSpPr>
        <p:spPr>
          <a:xfrm>
            <a:off x="6672064" y="3212976"/>
            <a:ext cx="41764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[P. van 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Walree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, R. 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Otnes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, and T. 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Jenserud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, Watermark: A realistic benchmark for underwater acoustic modems, in 2016 IEEE Third Underwater Communications and Networking Conference (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UComms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), Aug 2016]</a:t>
            </a:r>
          </a:p>
        </p:txBody>
      </p:sp>
    </p:spTree>
    <p:extLst>
      <p:ext uri="{BB962C8B-B14F-4D97-AF65-F5344CB8AC3E}">
        <p14:creationId xmlns:p14="http://schemas.microsoft.com/office/powerpoint/2010/main" val="205696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7E463-3942-421E-E07A-52142FBD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298447"/>
            <a:ext cx="9650411" cy="933456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Real world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207B8AC-27E8-1799-5B9E-797E954BC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674550"/>
                <a:ext cx="5832648" cy="42844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Field test at shoreline location with 3 hydrophones deployed at 1 m depth, third used for receiving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2 signal generating oscilloscopes synchronized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Underwater speed of sound measured to be 1430.3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br>
                  <a:rPr lang="de-DE" dirty="0"/>
                </a:br>
                <a:r>
                  <a:rPr lang="en-US" dirty="0"/>
                  <a:t>using CTD Sensor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Test runs done with code degrees of 10, 9, and 8, repeated with decreased signal intensity for lower SNRs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207B8AC-27E8-1799-5B9E-797E954BC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674550"/>
                <a:ext cx="5832648" cy="4284438"/>
              </a:xfrm>
              <a:blipFill>
                <a:blip r:embed="rId2"/>
                <a:stretch>
                  <a:fillRect l="-1957" r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2C3BB0F7-6E37-4848-1A93-F73908084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6" b="-3"/>
          <a:stretch/>
        </p:blipFill>
        <p:spPr>
          <a:xfrm>
            <a:off x="6823465" y="1488216"/>
            <a:ext cx="3888432" cy="2251189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88D5A3-28F0-D6D1-32C7-820322678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7" b="15877"/>
          <a:stretch/>
        </p:blipFill>
        <p:spPr>
          <a:xfrm>
            <a:off x="6830850" y="4169575"/>
            <a:ext cx="3881047" cy="2247757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A5C5D97B-F3BE-8C57-C1EA-9A1D2870FF1E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14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D5B72CF7-8568-8ECB-E7FF-118635637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65103"/>
              </p:ext>
            </p:extLst>
          </p:nvPr>
        </p:nvGraphicFramePr>
        <p:xfrm>
          <a:off x="570500" y="4437112"/>
          <a:ext cx="5047026" cy="1097280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1682342">
                  <a:extLst>
                    <a:ext uri="{9D8B030D-6E8A-4147-A177-3AD203B41FA5}">
                      <a16:colId xmlns:a16="http://schemas.microsoft.com/office/drawing/2014/main" val="2283698457"/>
                    </a:ext>
                  </a:extLst>
                </a:gridCol>
                <a:gridCol w="1682342">
                  <a:extLst>
                    <a:ext uri="{9D8B030D-6E8A-4147-A177-3AD203B41FA5}">
                      <a16:colId xmlns:a16="http://schemas.microsoft.com/office/drawing/2014/main" val="513609301"/>
                    </a:ext>
                  </a:extLst>
                </a:gridCol>
                <a:gridCol w="1682342">
                  <a:extLst>
                    <a:ext uri="{9D8B030D-6E8A-4147-A177-3AD203B41FA5}">
                      <a16:colId xmlns:a16="http://schemas.microsoft.com/office/drawing/2014/main" val="1149792206"/>
                    </a:ext>
                  </a:extLst>
                </a:gridCol>
              </a:tblGrid>
              <a:tr h="329755">
                <a:tc>
                  <a:txBody>
                    <a:bodyPr/>
                    <a:lstStyle/>
                    <a:p>
                      <a:r>
                        <a:rPr lang="en-US" dirty="0"/>
                        <a:t>anchor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 to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 to R’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810170"/>
                  </a:ext>
                </a:extLst>
              </a:tr>
              <a:tr h="32075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069361"/>
                  </a:ext>
                </a:extLst>
              </a:tr>
              <a:tr h="320755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10.74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16.3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52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65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7E463-3942-421E-E07A-52142FBD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Real world setup - results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B172A-C2D6-D43B-A2AE-7CB1C3D3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9" y="1729162"/>
            <a:ext cx="6348980" cy="2191402"/>
          </a:xfrm>
          <a:prstGeom prst="rect">
            <a:avLst/>
          </a:prstGeom>
          <a:noFill/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A28635E-7C90-D400-5B97-B454F975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9" y="4417823"/>
            <a:ext cx="6391595" cy="2191403"/>
          </a:xfrm>
          <a:prstGeom prst="rect">
            <a:avLst/>
          </a:prstGeom>
          <a:noFill/>
        </p:spPr>
      </p:pic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E6DC6190-0B8B-310F-0886-D8EA207F0F6A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15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611F5C9-7E0B-BF59-67B0-22F6D2020D3F}"/>
              </a:ext>
            </a:extLst>
          </p:cNvPr>
          <p:cNvSpPr txBox="1"/>
          <p:nvPr/>
        </p:nvSpPr>
        <p:spPr>
          <a:xfrm>
            <a:off x="646388" y="1446869"/>
            <a:ext cx="25186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10</a:t>
            </a:r>
            <a:r>
              <a:rPr lang="en-US" sz="1500" baseline="30000" dirty="0"/>
              <a:t>th</a:t>
            </a:r>
            <a:r>
              <a:rPr lang="en-US" sz="1500" dirty="0"/>
              <a:t>  deg. code with high SNR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7DE2A5-0260-2EA2-1914-80516CCDEB05}"/>
              </a:ext>
            </a:extLst>
          </p:cNvPr>
          <p:cNvSpPr txBox="1"/>
          <p:nvPr/>
        </p:nvSpPr>
        <p:spPr>
          <a:xfrm>
            <a:off x="4303014" y="1449651"/>
            <a:ext cx="24649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10</a:t>
            </a:r>
            <a:r>
              <a:rPr lang="en-US" sz="1500" baseline="30000" dirty="0"/>
              <a:t>th</a:t>
            </a:r>
            <a:r>
              <a:rPr lang="en-US" sz="1500" dirty="0"/>
              <a:t>  deg. code with low SNR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A1A65B-A985-8A9B-FFC3-7C0D3E182A84}"/>
              </a:ext>
            </a:extLst>
          </p:cNvPr>
          <p:cNvSpPr txBox="1"/>
          <p:nvPr/>
        </p:nvSpPr>
        <p:spPr>
          <a:xfrm>
            <a:off x="695279" y="4121987"/>
            <a:ext cx="24208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9</a:t>
            </a:r>
            <a:r>
              <a:rPr lang="en-US" sz="1500" baseline="30000" dirty="0"/>
              <a:t>th</a:t>
            </a:r>
            <a:r>
              <a:rPr lang="en-US" sz="1500" dirty="0"/>
              <a:t>  deg. code with high SNR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565C00-5828-D3EF-26DB-0660A95FD278}"/>
              </a:ext>
            </a:extLst>
          </p:cNvPr>
          <p:cNvSpPr txBox="1"/>
          <p:nvPr/>
        </p:nvSpPr>
        <p:spPr>
          <a:xfrm>
            <a:off x="4351906" y="4121987"/>
            <a:ext cx="23671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/>
              <a:t>9</a:t>
            </a:r>
            <a:r>
              <a:rPr lang="en-US" sz="1500" baseline="30000" dirty="0"/>
              <a:t>th</a:t>
            </a:r>
            <a:r>
              <a:rPr lang="en-US" sz="1500" dirty="0"/>
              <a:t>  deg. code with low SNR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AF1DD26-F608-8A95-863C-F73187A818EB}"/>
              </a:ext>
            </a:extLst>
          </p:cNvPr>
          <p:cNvSpPr txBox="1"/>
          <p:nvPr/>
        </p:nvSpPr>
        <p:spPr>
          <a:xfrm>
            <a:off x="7195677" y="1838524"/>
            <a:ext cx="4481613" cy="4104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Poppins" pitchFamily="2" charset="77"/>
                <a:cs typeface="Poppins" pitchFamily="2" charset="77"/>
              </a:rPr>
              <a:t>signals of 51ms vs 2.5ms length </a:t>
            </a:r>
            <a:br>
              <a:rPr lang="en-US" sz="1800" dirty="0">
                <a:latin typeface="Poppins" pitchFamily="2" charset="77"/>
                <a:cs typeface="Poppins" pitchFamily="2" charset="77"/>
              </a:rPr>
            </a:br>
            <a:r>
              <a:rPr lang="en-US" sz="1800" dirty="0">
                <a:latin typeface="Poppins" pitchFamily="2" charset="77"/>
                <a:cs typeface="Poppins" pitchFamily="2" charset="77"/>
              </a:rPr>
              <a:t>(10</a:t>
            </a:r>
            <a:r>
              <a:rPr lang="en-US" sz="1800" baseline="30000" dirty="0">
                <a:latin typeface="Poppins" pitchFamily="2" charset="77"/>
                <a:cs typeface="Poppins" pitchFamily="2" charset="77"/>
              </a:rPr>
              <a:t>th</a:t>
            </a:r>
            <a:r>
              <a:rPr lang="en-US" sz="1800" dirty="0">
                <a:latin typeface="Poppins" pitchFamily="2" charset="77"/>
                <a:cs typeface="Poppins" pitchFamily="2" charset="77"/>
              </a:rPr>
              <a:t>  vs 9</a:t>
            </a:r>
            <a:r>
              <a:rPr lang="en-US" sz="1800" baseline="30000" dirty="0">
                <a:latin typeface="Poppins" pitchFamily="2" charset="77"/>
                <a:cs typeface="Poppins" pitchFamily="2" charset="77"/>
              </a:rPr>
              <a:t>th</a:t>
            </a:r>
            <a:r>
              <a:rPr lang="en-US" sz="1800" dirty="0">
                <a:latin typeface="Poppins" pitchFamily="2" charset="77"/>
                <a:cs typeface="Poppins" pitchFamily="2" charset="77"/>
              </a:rPr>
              <a:t>  deg. code)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Poppins" pitchFamily="2" charset="77"/>
                <a:cs typeface="Poppins" pitchFamily="2" charset="77"/>
              </a:rPr>
              <a:t>Values vary by 10cm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Poppins" pitchFamily="2" charset="77"/>
                <a:cs typeface="Poppins" pitchFamily="2" charset="77"/>
              </a:rPr>
              <a:t>Decreased SNR shifts the position overall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i="0" kern="1200" spc="100" baseline="0" dirty="0">
                <a:latin typeface="Poppins" pitchFamily="2" charset="77"/>
                <a:cs typeface="Poppins" pitchFamily="2" charset="77"/>
              </a:rPr>
              <a:t>Highest code degree most suitable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Algorithm yields satisfactory results</a:t>
            </a:r>
          </a:p>
        </p:txBody>
      </p:sp>
    </p:spTree>
    <p:extLst>
      <p:ext uri="{BB962C8B-B14F-4D97-AF65-F5344CB8AC3E}">
        <p14:creationId xmlns:p14="http://schemas.microsoft.com/office/powerpoint/2010/main" val="218090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BCC52F6-142C-4374-BDE0-21F53FF2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7437EB0-D449-D88F-EA53-5C22D9F50E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1628" y="1412776"/>
            <a:ext cx="6553200" cy="4895850"/>
          </a:xfrm>
        </p:spPr>
        <p:txBody>
          <a:bodyPr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b="1" i="0" dirty="0">
                <a:effectLst/>
                <a:latin typeface="Poppins" pitchFamily="2" charset="77"/>
                <a:cs typeface="Poppins" pitchFamily="2" charset="77"/>
              </a:rPr>
              <a:t>Project work results</a:t>
            </a:r>
          </a:p>
          <a:p>
            <a:pPr algn="just">
              <a:lnSpc>
                <a:spcPct val="150000"/>
              </a:lnSpc>
            </a:pP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Optimal orthogonal pseudorandom code </a:t>
            </a:r>
            <a:r>
              <a:rPr lang="en-US" sz="1600" b="1" i="0" dirty="0">
                <a:effectLst/>
                <a:latin typeface="Poppins" pitchFamily="2" charset="77"/>
                <a:cs typeface="Poppins" pitchFamily="2" charset="77"/>
              </a:rPr>
              <a:t>gold codes </a:t>
            </a: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selected for satisfactory properties</a:t>
            </a:r>
          </a:p>
          <a:p>
            <a:pPr algn="just">
              <a:lnSpc>
                <a:spcPct val="150000"/>
              </a:lnSpc>
            </a:pP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3D position localization algorithm developed &amp; effectively simulated with 4 anchors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Code of 10</a:t>
            </a:r>
            <a:r>
              <a:rPr lang="en-US" sz="1600" baseline="30000" dirty="0">
                <a:latin typeface="Poppins" pitchFamily="2" charset="77"/>
                <a:cs typeface="Poppins" pitchFamily="2" charset="77"/>
              </a:rPr>
              <a:t>th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 deg. yields usable results even with low SNR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Implementation in python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i="0" dirty="0">
                <a:effectLst/>
                <a:latin typeface="Poppins" pitchFamily="2" charset="77"/>
                <a:cs typeface="Poppins" pitchFamily="2" charset="77"/>
              </a:rPr>
              <a:t>Objectives of improvemen</a:t>
            </a:r>
            <a:r>
              <a:rPr lang="en-US" sz="1600" b="1" dirty="0">
                <a:latin typeface="Poppins" pitchFamily="2" charset="77"/>
                <a:cs typeface="Poppins" pitchFamily="2" charset="77"/>
              </a:rPr>
              <a:t>t</a:t>
            </a:r>
            <a:endParaRPr lang="en-US" sz="1600" b="1" i="0" dirty="0">
              <a:effectLst/>
              <a:latin typeface="Poppins" pitchFamily="2" charset="77"/>
              <a:cs typeface="Poppins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CA-CFAR algorithm effective for peak detection but needs improvement</a:t>
            </a:r>
          </a:p>
          <a:p>
            <a:pPr algn="just">
              <a:lnSpc>
                <a:spcPct val="150000"/>
              </a:lnSpc>
            </a:pP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Room for improvement by alternative CFAR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algorithm (OS-CFAR) </a:t>
            </a: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&amp; exploration of other peak detection methods </a:t>
            </a:r>
          </a:p>
          <a:p>
            <a:pPr algn="just">
              <a:lnSpc>
                <a:spcPct val="150000"/>
              </a:lnSpc>
            </a:pP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Future research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of </a:t>
            </a:r>
            <a:r>
              <a:rPr lang="en-US" sz="1600" b="0" i="0" dirty="0">
                <a:effectLst/>
                <a:latin typeface="Poppins" pitchFamily="2" charset="77"/>
                <a:cs typeface="Poppins" pitchFamily="2" charset="77"/>
              </a:rPr>
              <a:t>evaluating 3d position performance in real-world scenarios.</a:t>
            </a:r>
          </a:p>
          <a:p>
            <a:pPr algn="just"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59" name="Foliennummernplatzhalter 3">
            <a:extLst>
              <a:ext uri="{FF2B5EF4-FFF2-40B4-BE49-F238E27FC236}">
                <a16:creationId xmlns:a16="http://schemas.microsoft.com/office/drawing/2014/main" id="{FF10EA84-A73E-0143-8519-5371A9636EC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16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631912F-BC58-600F-D54E-E157592F3F76}"/>
              </a:ext>
            </a:extLst>
          </p:cNvPr>
          <p:cNvCxnSpPr>
            <a:cxnSpLocks/>
          </p:cNvCxnSpPr>
          <p:nvPr/>
        </p:nvCxnSpPr>
        <p:spPr>
          <a:xfrm flipH="1">
            <a:off x="10457578" y="3295903"/>
            <a:ext cx="576997" cy="247883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C5758D1-39DA-B4F0-04BB-979A5E79F2DE}"/>
              </a:ext>
            </a:extLst>
          </p:cNvPr>
          <p:cNvCxnSpPr>
            <a:cxnSpLocks/>
          </p:cNvCxnSpPr>
          <p:nvPr/>
        </p:nvCxnSpPr>
        <p:spPr>
          <a:xfrm>
            <a:off x="8531749" y="3340991"/>
            <a:ext cx="576997" cy="17801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8702337-682F-16DF-36A4-7C746190B405}"/>
              </a:ext>
            </a:extLst>
          </p:cNvPr>
          <p:cNvCxnSpPr>
            <a:cxnSpLocks/>
          </p:cNvCxnSpPr>
          <p:nvPr/>
        </p:nvCxnSpPr>
        <p:spPr>
          <a:xfrm flipH="1" flipV="1">
            <a:off x="10366265" y="4016113"/>
            <a:ext cx="487202" cy="384321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7E47756-1F6B-AD36-851F-F326C6A0C843}"/>
              </a:ext>
            </a:extLst>
          </p:cNvPr>
          <p:cNvCxnSpPr>
            <a:cxnSpLocks/>
          </p:cNvCxnSpPr>
          <p:nvPr/>
        </p:nvCxnSpPr>
        <p:spPr>
          <a:xfrm flipH="1">
            <a:off x="8796301" y="4150463"/>
            <a:ext cx="443687" cy="374139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6F52A4F9-56B2-AB76-FC76-74C6A748F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746" y="3386201"/>
            <a:ext cx="1348832" cy="7393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A9D3B77-5DD5-A797-5B77-EEAF36A97EAD}"/>
              </a:ext>
            </a:extLst>
          </p:cNvPr>
          <p:cNvSpPr/>
          <p:nvPr/>
        </p:nvSpPr>
        <p:spPr>
          <a:xfrm>
            <a:off x="8112224" y="2924944"/>
            <a:ext cx="252026" cy="6344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76200" cap="rnd">
            <a:solidFill>
              <a:schemeClr val="bg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9E8F91-1A62-2967-92D9-830CCE997AA6}"/>
              </a:ext>
            </a:extLst>
          </p:cNvPr>
          <p:cNvSpPr/>
          <p:nvPr/>
        </p:nvSpPr>
        <p:spPr>
          <a:xfrm>
            <a:off x="11054532" y="4495247"/>
            <a:ext cx="252026" cy="6344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 cap="rnd">
            <a:solidFill>
              <a:schemeClr val="accent6">
                <a:lumMod val="20000"/>
                <a:lumOff val="8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EEB6BCA-94D9-A245-7ED2-0D30DE0CF835}"/>
              </a:ext>
            </a:extLst>
          </p:cNvPr>
          <p:cNvSpPr/>
          <p:nvPr/>
        </p:nvSpPr>
        <p:spPr>
          <a:xfrm>
            <a:off x="11215676" y="2615466"/>
            <a:ext cx="252026" cy="6344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76200" cap="rnd">
            <a:solidFill>
              <a:schemeClr val="tx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8E25FA6-77CF-619D-1343-7AC1553A4AB7}"/>
              </a:ext>
            </a:extLst>
          </p:cNvPr>
          <p:cNvSpPr/>
          <p:nvPr/>
        </p:nvSpPr>
        <p:spPr>
          <a:xfrm>
            <a:off x="8508946" y="4610337"/>
            <a:ext cx="252026" cy="6344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rnd">
            <a:solidFill>
              <a:schemeClr val="accent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</p:spTree>
    <p:extLst>
      <p:ext uri="{BB962C8B-B14F-4D97-AF65-F5344CB8AC3E}">
        <p14:creationId xmlns:p14="http://schemas.microsoft.com/office/powerpoint/2010/main" val="220336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3E2929DE-A22E-803C-4A68-3275D366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and sources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A06377C-55B4-9644-F0BB-065275776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i="1" dirty="0">
                <a:effectLst/>
                <a:latin typeface="+mj-lt"/>
                <a:cs typeface="Calibri" panose="020F0502020204030204" pitchFamily="34" charset="0"/>
              </a:rPr>
              <a:t>Hermann </a:t>
            </a:r>
            <a:r>
              <a:rPr lang="en-US" sz="1600" i="1" dirty="0" err="1">
                <a:effectLst/>
                <a:latin typeface="+mj-lt"/>
                <a:cs typeface="Calibri" panose="020F0502020204030204" pitchFamily="34" charset="0"/>
              </a:rPr>
              <a:t>Rohling</a:t>
            </a:r>
            <a:r>
              <a:rPr lang="en-US" sz="1600" i="1" dirty="0">
                <a:effectLst/>
                <a:latin typeface="+mj-lt"/>
                <a:cs typeface="Calibri" panose="020F0502020204030204" pitchFamily="34" charset="0"/>
              </a:rPr>
              <a:t>. Ordered statistic </a:t>
            </a:r>
            <a:r>
              <a:rPr lang="en-US" sz="1600" i="1" dirty="0" err="1">
                <a:effectLst/>
                <a:latin typeface="+mj-lt"/>
                <a:cs typeface="Calibri" panose="020F0502020204030204" pitchFamily="34" charset="0"/>
              </a:rPr>
              <a:t>cfar</a:t>
            </a:r>
            <a:r>
              <a:rPr lang="en-US" sz="1600" i="1" dirty="0">
                <a:effectLst/>
                <a:latin typeface="+mj-lt"/>
                <a:cs typeface="Calibri" panose="020F0502020204030204" pitchFamily="34" charset="0"/>
              </a:rPr>
              <a:t> technique - an overview. In 2011 12th International</a:t>
            </a:r>
            <a:r>
              <a:rPr lang="en-US" sz="16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i="1" dirty="0">
                <a:effectLst/>
                <a:latin typeface="+mj-lt"/>
                <a:cs typeface="Calibri" panose="020F0502020204030204" pitchFamily="34" charset="0"/>
              </a:rPr>
              <a:t>Radar Symposium (IRS), page 635, 2011</a:t>
            </a:r>
          </a:p>
          <a:p>
            <a:r>
              <a:rPr lang="en-US" sz="1600" i="1" dirty="0">
                <a:effectLst/>
                <a:latin typeface="+mj-lt"/>
              </a:rPr>
              <a:t>Ralph Bucher and Durga </a:t>
            </a:r>
            <a:r>
              <a:rPr lang="en-US" sz="1600" i="1" dirty="0" err="1">
                <a:effectLst/>
                <a:latin typeface="+mj-lt"/>
              </a:rPr>
              <a:t>Misra</a:t>
            </a:r>
            <a:r>
              <a:rPr lang="en-US" sz="1600" i="1" dirty="0">
                <a:effectLst/>
                <a:latin typeface="+mj-lt"/>
              </a:rPr>
              <a:t>. A synthesizable </a:t>
            </a:r>
            <a:r>
              <a:rPr lang="en-US" sz="1600" i="1" dirty="0" err="1">
                <a:effectLst/>
                <a:latin typeface="+mj-lt"/>
              </a:rPr>
              <a:t>vhdl</a:t>
            </a:r>
            <a:r>
              <a:rPr lang="en-US" sz="1600" i="1" dirty="0">
                <a:effectLst/>
                <a:latin typeface="+mj-lt"/>
              </a:rPr>
              <a:t> model of the exact solution for</a:t>
            </a:r>
            <a:r>
              <a:rPr lang="en-US" sz="1600" dirty="0">
                <a:latin typeface="+mj-lt"/>
              </a:rPr>
              <a:t> </a:t>
            </a:r>
            <a:r>
              <a:rPr lang="en-US" sz="1600" i="1" dirty="0">
                <a:effectLst/>
                <a:latin typeface="+mj-lt"/>
              </a:rPr>
              <a:t>three-dimensional hyperbolic positioning system. VLSI Design, 15, 2002</a:t>
            </a:r>
          </a:p>
          <a:p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P. van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Walree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R.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Otnes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and T. 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Jenserud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Watermark: A realistic benchmark for underwater acoustic modems, in 2016 IEEE Third Underwater Communications and Networking Conference (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UComms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), Aug 2016</a:t>
            </a:r>
            <a:endParaRPr lang="en-US" sz="1600" i="1" dirty="0">
              <a:effectLst/>
              <a:latin typeface="+mj-lt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3EA68B86-EDA0-AE58-D952-7AF7019A93A1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17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026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5794875-F5C7-FC4A-46E5-949A62B1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patience! Questions?</a:t>
            </a:r>
          </a:p>
        </p:txBody>
      </p:sp>
    </p:spTree>
    <p:extLst>
      <p:ext uri="{BB962C8B-B14F-4D97-AF65-F5344CB8AC3E}">
        <p14:creationId xmlns:p14="http://schemas.microsoft.com/office/powerpoint/2010/main" val="240399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4813D994-4680-E3B0-C929-645475B6E6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6E5C4F-928B-30E2-09DB-8805C1C1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052736"/>
            <a:ext cx="10018309" cy="5387893"/>
          </a:xfrm>
          <a:prstGeom prst="rect">
            <a:avLst/>
          </a:prstGeom>
        </p:spPr>
      </p:pic>
      <p:sp>
        <p:nvSpPr>
          <p:cNvPr id="3" name="Titel 4">
            <a:extLst>
              <a:ext uri="{FF2B5EF4-FFF2-40B4-BE49-F238E27FC236}">
                <a16:creationId xmlns:a16="http://schemas.microsoft.com/office/drawing/2014/main" id="{5E61FD19-554F-38E7-07C3-5B0A9C5B0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257236"/>
            <a:ext cx="9650411" cy="538265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Simulation – results: -5dB and 20dB level noise  </a:t>
            </a:r>
          </a:p>
        </p:txBody>
      </p:sp>
    </p:spTree>
    <p:extLst>
      <p:ext uri="{BB962C8B-B14F-4D97-AF65-F5344CB8AC3E}">
        <p14:creationId xmlns:p14="http://schemas.microsoft.com/office/powerpoint/2010/main" val="356820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98FE518-A078-0420-BEFE-AE49B828DCA2}"/>
              </a:ext>
            </a:extLst>
          </p:cNvPr>
          <p:cNvSpPr txBox="1">
            <a:spLocks/>
          </p:cNvSpPr>
          <p:nvPr/>
        </p:nvSpPr>
        <p:spPr>
          <a:xfrm>
            <a:off x="3719736" y="476672"/>
            <a:ext cx="6840760" cy="2659901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Motivation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Concept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Codes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Signal processing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Localization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Results</a:t>
            </a:r>
          </a:p>
          <a:p>
            <a:pPr marL="400050" indent="-400050">
              <a:buFont typeface="+mj-lt"/>
              <a:buAutoNum type="romanUcPeriod"/>
              <a:defRPr/>
            </a:pPr>
            <a:r>
              <a:rPr lang="en-US" sz="1800" dirty="0"/>
              <a:t>Conclusion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5977F329-0F43-424A-17DB-70B6CDA41540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2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6717462-5E22-B0D9-0277-8F358C7F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980728"/>
            <a:ext cx="2379777" cy="13132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80CB2FB-1605-38C7-AD13-CA9212DA3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16" y="1655485"/>
            <a:ext cx="1008112" cy="5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4813D994-4680-E3B0-C929-645475B6E6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5E61FD19-554F-38E7-07C3-5B0A9C5B0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257236"/>
            <a:ext cx="9650411" cy="538265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Simulation – results: -5dB and 20dB level noise + channels</a:t>
            </a:r>
          </a:p>
        </p:txBody>
      </p:sp>
      <p:pic>
        <p:nvPicPr>
          <p:cNvPr id="4" name="Inhaltsplatzhalter 15">
            <a:extLst>
              <a:ext uri="{FF2B5EF4-FFF2-40B4-BE49-F238E27FC236}">
                <a16:creationId xmlns:a16="http://schemas.microsoft.com/office/drawing/2014/main" id="{2D9F07BC-336C-C380-BE39-A60D09C15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052737"/>
            <a:ext cx="9986499" cy="53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5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4813D994-4680-E3B0-C929-645475B6E6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5E61FD19-554F-38E7-07C3-5B0A9C5B0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8890"/>
            <a:ext cx="9650411" cy="538265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Codes: evaluation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A5877-4D1A-6791-2B80-B1089CF81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0"/>
            <a:ext cx="8589189" cy="7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59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4813D994-4680-E3B0-C929-645475B6E6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E29DF94-B671-1C5B-9E82-28EA220E1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340768"/>
            <a:ext cx="8208912" cy="5222007"/>
          </a:xfrm>
          <a:prstGeom prst="rect">
            <a:avLst/>
          </a:prstGeom>
        </p:spPr>
      </p:pic>
      <p:sp>
        <p:nvSpPr>
          <p:cNvPr id="13" name="Titel 4">
            <a:extLst>
              <a:ext uri="{FF2B5EF4-FFF2-40B4-BE49-F238E27FC236}">
                <a16:creationId xmlns:a16="http://schemas.microsoft.com/office/drawing/2014/main" id="{D6A2C328-0EC8-1BA4-3457-4BF5A1DF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257236"/>
            <a:ext cx="9650411" cy="538265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Simulation – results: relation between SNR and error</a:t>
            </a:r>
          </a:p>
        </p:txBody>
      </p:sp>
    </p:spTree>
    <p:extLst>
      <p:ext uri="{BB962C8B-B14F-4D97-AF65-F5344CB8AC3E}">
        <p14:creationId xmlns:p14="http://schemas.microsoft.com/office/powerpoint/2010/main" val="406179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4813D994-4680-E3B0-C929-645475B6E6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D6A2C328-0EC8-1BA4-3457-4BF5A1DF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257236"/>
            <a:ext cx="9650411" cy="538265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Simulation – results: relation between SNR and error (alt)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3D7554-D907-26C4-D2D2-0612CEF09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420888"/>
            <a:ext cx="1168071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8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4813D994-4680-E3B0-C929-645475B6E6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8EDC437-8785-2671-B975-F797D9D5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  <p:sp>
        <p:nvSpPr>
          <p:cNvPr id="9" name="Titel 4">
            <a:extLst>
              <a:ext uri="{FF2B5EF4-FFF2-40B4-BE49-F238E27FC236}">
                <a16:creationId xmlns:a16="http://schemas.microsoft.com/office/drawing/2014/main" id="{04F6C3FA-A5E3-0A85-A420-4AC8485C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8890"/>
            <a:ext cx="9650411" cy="538265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Bode plots of Butterworth (5</a:t>
            </a:r>
            <a:r>
              <a:rPr lang="en-US" b="0" i="0" kern="1200" spc="40" baseline="30000" dirty="0">
                <a:latin typeface="Poppins Regular" pitchFamily="2" charset="77"/>
                <a:ea typeface="+mj-ea"/>
                <a:cs typeface="+mj-cs"/>
              </a:rPr>
              <a:t>th</a:t>
            </a:r>
            <a:r>
              <a:rPr lang="en-US" b="0" i="0" kern="1200" spc="40" baseline="0" dirty="0">
                <a:latin typeface="Poppins Regular" pitchFamily="2" charset="77"/>
                <a:ea typeface="+mj-ea"/>
                <a:cs typeface="+mj-cs"/>
              </a:rPr>
              <a:t> order)</a:t>
            </a:r>
          </a:p>
        </p:txBody>
      </p:sp>
    </p:spTree>
    <p:extLst>
      <p:ext uri="{BB962C8B-B14F-4D97-AF65-F5344CB8AC3E}">
        <p14:creationId xmlns:p14="http://schemas.microsoft.com/office/powerpoint/2010/main" val="2190371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4813D994-4680-E3B0-C929-645475B6E6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04F6C3FA-A5E3-0A85-A420-4AC8485C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8890"/>
            <a:ext cx="9650411" cy="538265"/>
          </a:xfrm>
        </p:spPr>
        <p:txBody>
          <a:bodyPr vert="horz" lIns="0" tIns="0" rIns="0" bIns="36000" rtlCol="0" anchor="ctr" anchorCtr="0">
            <a:normAutofit/>
          </a:bodyPr>
          <a:lstStyle/>
          <a:p>
            <a:r>
              <a:rPr lang="en-US" dirty="0"/>
              <a:t>Real world testing: degree of 8</a:t>
            </a:r>
            <a:endParaRPr lang="en-US" b="0" i="0" kern="1200" spc="40" baseline="0" dirty="0">
              <a:latin typeface="Poppins Regular" pitchFamily="2" charset="77"/>
              <a:ea typeface="+mj-ea"/>
              <a:cs typeface="+mj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DFA110-887B-6E95-35ED-EBD0B8D2E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52" y="2492896"/>
            <a:ext cx="11260495" cy="38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5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C989B3E-4DD9-4435-7999-CBAC14B8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94B298C-37E8-6F8A-0670-BBB1C2E2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Acoustic transmission</a:t>
            </a:r>
          </a:p>
          <a:p>
            <a:pPr lvl="1"/>
            <a:r>
              <a:rPr lang="en-US" dirty="0"/>
              <a:t>Underwater communication</a:t>
            </a:r>
          </a:p>
          <a:p>
            <a:pPr lvl="1"/>
            <a:r>
              <a:rPr lang="en-US" dirty="0"/>
              <a:t>Electromagnetic waves not applicable</a:t>
            </a:r>
          </a:p>
          <a:p>
            <a:r>
              <a:rPr lang="en-US" dirty="0"/>
              <a:t>Autonomous diving, underwater navigation</a:t>
            </a:r>
          </a:p>
          <a:p>
            <a:pPr lvl="1"/>
            <a:r>
              <a:rPr lang="en-US" dirty="0"/>
              <a:t>Self-localization</a:t>
            </a:r>
          </a:p>
          <a:p>
            <a:pPr lvl="1"/>
            <a:r>
              <a:rPr lang="en-US" dirty="0"/>
              <a:t>Reverse method of classic approach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5A133D0F-054E-A781-483F-1BD4465C9D36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3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863C2D4-2C3D-2417-06CA-B49E0868A35A}"/>
              </a:ext>
            </a:extLst>
          </p:cNvPr>
          <p:cNvCxnSpPr>
            <a:cxnSpLocks/>
          </p:cNvCxnSpPr>
          <p:nvPr/>
        </p:nvCxnSpPr>
        <p:spPr>
          <a:xfrm flipH="1">
            <a:off x="9461056" y="4634846"/>
            <a:ext cx="576997" cy="247883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1261AA9-D4C8-57F7-6AAE-753D23340A3B}"/>
              </a:ext>
            </a:extLst>
          </p:cNvPr>
          <p:cNvCxnSpPr>
            <a:cxnSpLocks/>
          </p:cNvCxnSpPr>
          <p:nvPr/>
        </p:nvCxnSpPr>
        <p:spPr>
          <a:xfrm>
            <a:off x="7535227" y="4679934"/>
            <a:ext cx="576997" cy="178018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7B75CD5-4904-8BDE-2110-2E443D8A1995}"/>
              </a:ext>
            </a:extLst>
          </p:cNvPr>
          <p:cNvCxnSpPr>
            <a:cxnSpLocks/>
          </p:cNvCxnSpPr>
          <p:nvPr/>
        </p:nvCxnSpPr>
        <p:spPr>
          <a:xfrm flipH="1" flipV="1">
            <a:off x="9369743" y="5355056"/>
            <a:ext cx="487202" cy="384321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20DE990-D211-6A86-225B-18425674CE43}"/>
              </a:ext>
            </a:extLst>
          </p:cNvPr>
          <p:cNvCxnSpPr>
            <a:cxnSpLocks/>
          </p:cNvCxnSpPr>
          <p:nvPr/>
        </p:nvCxnSpPr>
        <p:spPr>
          <a:xfrm flipH="1">
            <a:off x="7799779" y="5489406"/>
            <a:ext cx="443687" cy="374139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39B34F17-5D25-A524-63EB-688DFAB8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725144"/>
            <a:ext cx="1348832" cy="73932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3A9E947-6544-E3B1-CBAB-CF9ACD344D53}"/>
              </a:ext>
            </a:extLst>
          </p:cNvPr>
          <p:cNvSpPr/>
          <p:nvPr/>
        </p:nvSpPr>
        <p:spPr>
          <a:xfrm>
            <a:off x="7021576" y="4237516"/>
            <a:ext cx="252026" cy="634482"/>
          </a:xfrm>
          <a:prstGeom prst="rect">
            <a:avLst/>
          </a:prstGeom>
          <a:solidFill>
            <a:schemeClr val="tx2">
              <a:lumMod val="75000"/>
            </a:schemeClr>
          </a:solidFill>
          <a:ln w="76200" cap="rnd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F434B13-2551-1174-04C6-EA1365CFD438}"/>
              </a:ext>
            </a:extLst>
          </p:cNvPr>
          <p:cNvSpPr/>
          <p:nvPr/>
        </p:nvSpPr>
        <p:spPr>
          <a:xfrm>
            <a:off x="10120968" y="5547216"/>
            <a:ext cx="252026" cy="634482"/>
          </a:xfrm>
          <a:prstGeom prst="rect">
            <a:avLst/>
          </a:prstGeom>
          <a:solidFill>
            <a:schemeClr val="tx2">
              <a:lumMod val="75000"/>
            </a:schemeClr>
          </a:solidFill>
          <a:ln w="76200" cap="rnd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149EF3E-0AA2-FBD4-DDA6-A3D56468165E}"/>
              </a:ext>
            </a:extLst>
          </p:cNvPr>
          <p:cNvSpPr/>
          <p:nvPr/>
        </p:nvSpPr>
        <p:spPr>
          <a:xfrm>
            <a:off x="10245587" y="4237516"/>
            <a:ext cx="252026" cy="634482"/>
          </a:xfrm>
          <a:prstGeom prst="rect">
            <a:avLst/>
          </a:prstGeom>
          <a:solidFill>
            <a:schemeClr val="tx2">
              <a:lumMod val="75000"/>
            </a:schemeClr>
          </a:solidFill>
          <a:ln w="76200" cap="rnd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2BB5A40-6B7F-ADAF-E87F-F4FF52FDAD95}"/>
              </a:ext>
            </a:extLst>
          </p:cNvPr>
          <p:cNvSpPr/>
          <p:nvPr/>
        </p:nvSpPr>
        <p:spPr>
          <a:xfrm>
            <a:off x="7366005" y="5551690"/>
            <a:ext cx="252026" cy="634482"/>
          </a:xfrm>
          <a:prstGeom prst="rect">
            <a:avLst/>
          </a:prstGeom>
          <a:solidFill>
            <a:schemeClr val="tx2">
              <a:lumMod val="75000"/>
            </a:schemeClr>
          </a:solidFill>
          <a:ln w="76200" cap="rnd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CDB2FA-A95E-BCB6-90ED-FD18D830316B}"/>
              </a:ext>
            </a:extLst>
          </p:cNvPr>
          <p:cNvSpPr txBox="1"/>
          <p:nvPr/>
        </p:nvSpPr>
        <p:spPr>
          <a:xfrm>
            <a:off x="7256299" y="4150344"/>
            <a:ext cx="1002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919F"/>
                </a:solidFill>
                <a:latin typeface="Poppins" pitchFamily="2" charset="77"/>
                <a:cs typeface="Poppins" pitchFamily="2" charset="77"/>
              </a:rPr>
              <a:t>anchors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8B3EF48-14FF-03FB-3C49-B48AEA87AAFB}"/>
              </a:ext>
            </a:extLst>
          </p:cNvPr>
          <p:cNvSpPr txBox="1"/>
          <p:nvPr/>
        </p:nvSpPr>
        <p:spPr>
          <a:xfrm>
            <a:off x="8112224" y="5772762"/>
            <a:ext cx="1185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3565"/>
                </a:solidFill>
                <a:latin typeface="Poppins" pitchFamily="2" charset="77"/>
                <a:cs typeface="Poppins" pitchFamily="2" charset="77"/>
              </a:rPr>
              <a:t>distances</a:t>
            </a:r>
          </a:p>
        </p:txBody>
      </p:sp>
    </p:spTree>
    <p:extLst>
      <p:ext uri="{BB962C8B-B14F-4D97-AF65-F5344CB8AC3E}">
        <p14:creationId xmlns:p14="http://schemas.microsoft.com/office/powerpoint/2010/main" val="350382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39893C7-4927-B7ED-860B-61D1E9B50BCB}"/>
              </a:ext>
            </a:extLst>
          </p:cNvPr>
          <p:cNvSpPr/>
          <p:nvPr/>
        </p:nvSpPr>
        <p:spPr>
          <a:xfrm>
            <a:off x="7523152" y="4510099"/>
            <a:ext cx="982571" cy="1414404"/>
          </a:xfrm>
          <a:prstGeom prst="rect">
            <a:avLst/>
          </a:prstGeom>
          <a:solidFill>
            <a:schemeClr val="tx2">
              <a:lumMod val="50000"/>
              <a:alpha val="498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7C205F1-14AC-0C85-A7ED-072BE150BB06}"/>
              </a:ext>
            </a:extLst>
          </p:cNvPr>
          <p:cNvSpPr/>
          <p:nvPr/>
        </p:nvSpPr>
        <p:spPr>
          <a:xfrm>
            <a:off x="7523152" y="4510099"/>
            <a:ext cx="517059" cy="1414404"/>
          </a:xfrm>
          <a:prstGeom prst="rect">
            <a:avLst/>
          </a:prstGeom>
          <a:solidFill>
            <a:schemeClr val="tx2">
              <a:lumMod val="50000"/>
              <a:alpha val="498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A777D2-1FC7-DE99-596D-5531EDC73987}"/>
              </a:ext>
            </a:extLst>
          </p:cNvPr>
          <p:cNvSpPr/>
          <p:nvPr/>
        </p:nvSpPr>
        <p:spPr>
          <a:xfrm>
            <a:off x="7527083" y="4510099"/>
            <a:ext cx="160661" cy="1414404"/>
          </a:xfrm>
          <a:prstGeom prst="rect">
            <a:avLst/>
          </a:prstGeom>
          <a:solidFill>
            <a:schemeClr val="tx2">
              <a:lumMod val="50000"/>
              <a:alpha val="498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5B7D54-8B5C-453F-A53A-F86CEF32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298447"/>
            <a:ext cx="9650411" cy="933456"/>
          </a:xfrm>
        </p:spPr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BC008-CF97-4FC0-97D7-2A731BF74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2" y="1556792"/>
            <a:ext cx="5617270" cy="4896122"/>
          </a:xfrm>
        </p:spPr>
        <p:txBody>
          <a:bodyPr/>
          <a:lstStyle/>
          <a:p>
            <a:r>
              <a:rPr lang="en-US" sz="1600" dirty="0"/>
              <a:t>Acoustic signals from anchors</a:t>
            </a:r>
          </a:p>
          <a:p>
            <a:pPr lvl="1"/>
            <a:r>
              <a:rPr lang="en-US" sz="1600" dirty="0"/>
              <a:t>Send synchronized by hydrophones</a:t>
            </a:r>
          </a:p>
          <a:p>
            <a:pPr lvl="1"/>
            <a:r>
              <a:rPr lang="en-US" sz="1600" dirty="0"/>
              <a:t>Challenges like multipath propagation &amp; noise</a:t>
            </a:r>
          </a:p>
          <a:p>
            <a:r>
              <a:rPr lang="en-US" sz="1600" dirty="0"/>
              <a:t>Time Difference of Arrival (TDOA)</a:t>
            </a:r>
          </a:p>
          <a:p>
            <a:pPr lvl="1"/>
            <a:r>
              <a:rPr lang="en-US" sz="1600" dirty="0"/>
              <a:t>Correlation technique to estimate position</a:t>
            </a:r>
          </a:p>
          <a:p>
            <a:pPr lvl="1"/>
            <a:r>
              <a:rPr lang="en-US" sz="1600" dirty="0"/>
              <a:t>Works great with orthogonal codes</a:t>
            </a:r>
          </a:p>
          <a:p>
            <a:r>
              <a:rPr lang="en-US" sz="1600" dirty="0"/>
              <a:t>Orthogonal PN codes</a:t>
            </a:r>
          </a:p>
          <a:p>
            <a:pPr lvl="1"/>
            <a:r>
              <a:rPr lang="en-US" sz="1600" dirty="0"/>
              <a:t>Separable signals</a:t>
            </a:r>
          </a:p>
          <a:p>
            <a:pPr lvl="1"/>
            <a:r>
              <a:rPr lang="en-US" sz="1600" dirty="0"/>
              <a:t>Already in use in telecommunications</a:t>
            </a:r>
          </a:p>
          <a:p>
            <a:pPr marL="182562" lvl="1" indent="0">
              <a:buNone/>
            </a:pPr>
            <a:endParaRPr lang="en-US" sz="1600" dirty="0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FF10EA84-A73E-0143-8519-5371A9636EC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4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F339E08-0C01-17B8-041E-0D068B2FED37}"/>
              </a:ext>
            </a:extLst>
          </p:cNvPr>
          <p:cNvCxnSpPr>
            <a:cxnSpLocks/>
          </p:cNvCxnSpPr>
          <p:nvPr/>
        </p:nvCxnSpPr>
        <p:spPr>
          <a:xfrm flipH="1">
            <a:off x="9499681" y="1916702"/>
            <a:ext cx="576997" cy="24788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B93817B-E7EE-BDCA-3BC9-8DDE62B8C363}"/>
              </a:ext>
            </a:extLst>
          </p:cNvPr>
          <p:cNvCxnSpPr>
            <a:cxnSpLocks/>
          </p:cNvCxnSpPr>
          <p:nvPr/>
        </p:nvCxnSpPr>
        <p:spPr>
          <a:xfrm>
            <a:off x="7573852" y="1961790"/>
            <a:ext cx="576997" cy="178018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318E358-BF83-321E-4E2D-243FE82979C9}"/>
              </a:ext>
            </a:extLst>
          </p:cNvPr>
          <p:cNvCxnSpPr>
            <a:cxnSpLocks/>
          </p:cNvCxnSpPr>
          <p:nvPr/>
        </p:nvCxnSpPr>
        <p:spPr>
          <a:xfrm flipH="1" flipV="1">
            <a:off x="9408368" y="2636912"/>
            <a:ext cx="487202" cy="384321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94275E8-5860-C4C6-B1D7-3B29BFF37A12}"/>
              </a:ext>
            </a:extLst>
          </p:cNvPr>
          <p:cNvCxnSpPr>
            <a:cxnSpLocks/>
          </p:cNvCxnSpPr>
          <p:nvPr/>
        </p:nvCxnSpPr>
        <p:spPr>
          <a:xfrm flipH="1">
            <a:off x="7838404" y="2771262"/>
            <a:ext cx="443687" cy="374139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8A325CC9-AC5B-6DF1-FF4F-24431854E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849" y="2007000"/>
            <a:ext cx="1348832" cy="739329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F2199A4-FBE4-44E3-8128-7CA42F3296BB}"/>
              </a:ext>
            </a:extLst>
          </p:cNvPr>
          <p:cNvCxnSpPr/>
          <p:nvPr/>
        </p:nvCxnSpPr>
        <p:spPr>
          <a:xfrm flipV="1">
            <a:off x="7320136" y="4221088"/>
            <a:ext cx="0" cy="1728192"/>
          </a:xfrm>
          <a:prstGeom prst="straightConnector1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65BCD32-6557-E770-094E-A9D1C17D6300}"/>
              </a:ext>
            </a:extLst>
          </p:cNvPr>
          <p:cNvCxnSpPr>
            <a:cxnSpLocks/>
          </p:cNvCxnSpPr>
          <p:nvPr/>
        </p:nvCxnSpPr>
        <p:spPr>
          <a:xfrm>
            <a:off x="7320136" y="5949280"/>
            <a:ext cx="2874662" cy="0"/>
          </a:xfrm>
          <a:prstGeom prst="straightConnector1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DDE558DD-B8DC-5875-7D61-9F5F296BF8AD}"/>
              </a:ext>
            </a:extLst>
          </p:cNvPr>
          <p:cNvSpPr/>
          <p:nvPr/>
        </p:nvSpPr>
        <p:spPr>
          <a:xfrm>
            <a:off x="8505727" y="4510099"/>
            <a:ext cx="1289084" cy="27589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E4BB7F5-A66E-6785-D0DF-D2F51950E4AA}"/>
              </a:ext>
            </a:extLst>
          </p:cNvPr>
          <p:cNvSpPr/>
          <p:nvPr/>
        </p:nvSpPr>
        <p:spPr>
          <a:xfrm>
            <a:off x="8063979" y="5227323"/>
            <a:ext cx="1289084" cy="2758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7B0416CF-D5B9-0E85-0D40-FA988BBB6D4F}"/>
              </a:ext>
            </a:extLst>
          </p:cNvPr>
          <p:cNvSpPr/>
          <p:nvPr/>
        </p:nvSpPr>
        <p:spPr>
          <a:xfrm>
            <a:off x="7527082" y="4863186"/>
            <a:ext cx="1289084" cy="2758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3E48B1C-1F22-ABE4-DEBC-AED9ABF8B412}"/>
              </a:ext>
            </a:extLst>
          </p:cNvPr>
          <p:cNvSpPr/>
          <p:nvPr/>
        </p:nvSpPr>
        <p:spPr>
          <a:xfrm>
            <a:off x="7687748" y="5585935"/>
            <a:ext cx="1289084" cy="275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270F5D0-65B1-F0A6-6F5C-DA224BB8C302}"/>
              </a:ext>
            </a:extLst>
          </p:cNvPr>
          <p:cNvSpPr/>
          <p:nvPr/>
        </p:nvSpPr>
        <p:spPr>
          <a:xfrm>
            <a:off x="7060201" y="1519372"/>
            <a:ext cx="252026" cy="6344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76200" cap="rnd">
            <a:solidFill>
              <a:schemeClr val="bg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8646D712-81AC-0561-03D9-38E7D32FD993}"/>
              </a:ext>
            </a:extLst>
          </p:cNvPr>
          <p:cNvSpPr/>
          <p:nvPr/>
        </p:nvSpPr>
        <p:spPr>
          <a:xfrm>
            <a:off x="10159593" y="2829072"/>
            <a:ext cx="252026" cy="6344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 cap="rnd">
            <a:solidFill>
              <a:schemeClr val="accent6">
                <a:lumMod val="20000"/>
                <a:lumOff val="8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21FF08-678F-4250-1737-5B0BE5C3E304}"/>
              </a:ext>
            </a:extLst>
          </p:cNvPr>
          <p:cNvSpPr/>
          <p:nvPr/>
        </p:nvSpPr>
        <p:spPr>
          <a:xfrm>
            <a:off x="10284212" y="1519372"/>
            <a:ext cx="252026" cy="6344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76200" cap="rnd">
            <a:solidFill>
              <a:schemeClr val="tx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ECD87B47-16B3-42F9-3E63-FC5099E63EC8}"/>
              </a:ext>
            </a:extLst>
          </p:cNvPr>
          <p:cNvSpPr/>
          <p:nvPr/>
        </p:nvSpPr>
        <p:spPr>
          <a:xfrm>
            <a:off x="7404630" y="2833546"/>
            <a:ext cx="252026" cy="6344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rnd">
            <a:solidFill>
              <a:schemeClr val="accent2">
                <a:lumMod val="40000"/>
                <a:lumOff val="6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2026"/>
                      <a:gd name="connsiteY0" fmla="*/ 0 h 634482"/>
                      <a:gd name="connsiteX1" fmla="*/ 252026 w 252026"/>
                      <a:gd name="connsiteY1" fmla="*/ 0 h 634482"/>
                      <a:gd name="connsiteX2" fmla="*/ 252026 w 252026"/>
                      <a:gd name="connsiteY2" fmla="*/ 634482 h 634482"/>
                      <a:gd name="connsiteX3" fmla="*/ 0 w 252026"/>
                      <a:gd name="connsiteY3" fmla="*/ 634482 h 634482"/>
                      <a:gd name="connsiteX4" fmla="*/ 0 w 252026"/>
                      <a:gd name="connsiteY4" fmla="*/ 0 h 63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26" h="634482" fill="none" extrusionOk="0">
                        <a:moveTo>
                          <a:pt x="0" y="0"/>
                        </a:moveTo>
                        <a:cubicBezTo>
                          <a:pt x="112112" y="-2625"/>
                          <a:pt x="218914" y="13614"/>
                          <a:pt x="252026" y="0"/>
                        </a:cubicBezTo>
                        <a:cubicBezTo>
                          <a:pt x="253834" y="194721"/>
                          <a:pt x="215884" y="562321"/>
                          <a:pt x="252026" y="634482"/>
                        </a:cubicBezTo>
                        <a:cubicBezTo>
                          <a:pt x="163765" y="623336"/>
                          <a:pt x="34483" y="641975"/>
                          <a:pt x="0" y="634482"/>
                        </a:cubicBezTo>
                        <a:cubicBezTo>
                          <a:pt x="-8187" y="559908"/>
                          <a:pt x="46643" y="116510"/>
                          <a:pt x="0" y="0"/>
                        </a:cubicBezTo>
                        <a:close/>
                      </a:path>
                      <a:path w="252026" h="634482" stroke="0" extrusionOk="0">
                        <a:moveTo>
                          <a:pt x="0" y="0"/>
                        </a:moveTo>
                        <a:cubicBezTo>
                          <a:pt x="100624" y="15804"/>
                          <a:pt x="192773" y="-16265"/>
                          <a:pt x="252026" y="0"/>
                        </a:cubicBezTo>
                        <a:cubicBezTo>
                          <a:pt x="261091" y="71705"/>
                          <a:pt x="235089" y="333378"/>
                          <a:pt x="252026" y="634482"/>
                        </a:cubicBezTo>
                        <a:cubicBezTo>
                          <a:pt x="129417" y="636797"/>
                          <a:pt x="90298" y="652132"/>
                          <a:pt x="0" y="634482"/>
                        </a:cubicBezTo>
                        <a:cubicBezTo>
                          <a:pt x="11481" y="345766"/>
                          <a:pt x="-30638" y="295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85491D8-F4CC-03E5-6AAB-71F86211EF0A}"/>
              </a:ext>
            </a:extLst>
          </p:cNvPr>
          <p:cNvSpPr txBox="1"/>
          <p:nvPr/>
        </p:nvSpPr>
        <p:spPr>
          <a:xfrm>
            <a:off x="9829153" y="5986577"/>
            <a:ext cx="731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Poppins" pitchFamily="2" charset="77"/>
                <a:cs typeface="Poppins" pitchFamily="2" charset="77"/>
              </a:rPr>
              <a:t>time</a:t>
            </a:r>
            <a:endParaRPr lang="en-US" sz="1500" b="1" dirty="0">
              <a:solidFill>
                <a:schemeClr val="tx2">
                  <a:lumMod val="20000"/>
                  <a:lumOff val="8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6AC34D2-82BC-C218-DE6F-119D554CEA52}"/>
              </a:ext>
            </a:extLst>
          </p:cNvPr>
          <p:cNvSpPr txBox="1"/>
          <p:nvPr/>
        </p:nvSpPr>
        <p:spPr>
          <a:xfrm>
            <a:off x="6800602" y="3790618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Poppins" pitchFamily="2" charset="77"/>
                <a:cs typeface="Poppins" pitchFamily="2" charset="77"/>
              </a:rPr>
              <a:t>anchor</a:t>
            </a:r>
            <a:endParaRPr lang="en-US" sz="1500" b="1" dirty="0">
              <a:solidFill>
                <a:schemeClr val="tx2">
                  <a:lumMod val="20000"/>
                  <a:lumOff val="8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7721674-8ACD-5CCC-350A-5FD77F56BB03}"/>
                  </a:ext>
                </a:extLst>
              </p:cNvPr>
              <p:cNvSpPr txBox="1"/>
              <p:nvPr/>
            </p:nvSpPr>
            <p:spPr>
              <a:xfrm>
                <a:off x="7545281" y="6024729"/>
                <a:ext cx="21672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7721674-8ACD-5CCC-350A-5FD77F56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281" y="6024729"/>
                <a:ext cx="216726" cy="230832"/>
              </a:xfrm>
              <a:prstGeom prst="rect">
                <a:avLst/>
              </a:prstGeom>
              <a:blipFill>
                <a:blip r:embed="rId4"/>
                <a:stretch>
                  <a:fillRect l="-11111" r="-555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F39F42C-1F5A-F929-049D-E6E7ED019DC4}"/>
                  </a:ext>
                </a:extLst>
              </p:cNvPr>
              <p:cNvSpPr txBox="1"/>
              <p:nvPr/>
            </p:nvSpPr>
            <p:spPr>
              <a:xfrm>
                <a:off x="7798950" y="6024729"/>
                <a:ext cx="22121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F39F42C-1F5A-F929-049D-E6E7ED01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950" y="6024729"/>
                <a:ext cx="221214" cy="230832"/>
              </a:xfrm>
              <a:prstGeom prst="rect">
                <a:avLst/>
              </a:prstGeom>
              <a:blipFill>
                <a:blip r:embed="rId5"/>
                <a:stretch>
                  <a:fillRect l="-5263" r="-526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B1D7C74-9A5E-FEA6-FDBF-1A97541F5EFA}"/>
                  </a:ext>
                </a:extLst>
              </p:cNvPr>
              <p:cNvSpPr txBox="1"/>
              <p:nvPr/>
            </p:nvSpPr>
            <p:spPr>
              <a:xfrm>
                <a:off x="8176709" y="6023723"/>
                <a:ext cx="22121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B1D7C74-9A5E-FEA6-FDBF-1A97541F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709" y="6023723"/>
                <a:ext cx="221214" cy="230832"/>
              </a:xfrm>
              <a:prstGeom prst="rect">
                <a:avLst/>
              </a:prstGeom>
              <a:blipFill>
                <a:blip r:embed="rId6"/>
                <a:stretch>
                  <a:fillRect l="-10526" r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9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1" grpId="1" animBg="1"/>
      <p:bldP spid="6" grpId="1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0EA84-A73E-0143-8519-5371A9636EC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de-DE" smtClean="0">
                <a:solidFill>
                  <a:schemeClr val="tx2"/>
                </a:solidFill>
                <a:latin typeface="Poppins Regular" pitchFamily="2" charset="77"/>
              </a:rPr>
              <a:pPr algn="ctr"/>
              <a:t>5</a:t>
            </a:fld>
            <a:endParaRPr lang="de-DE">
              <a:solidFill>
                <a:schemeClr val="tx2"/>
              </a:solidFill>
              <a:latin typeface="Poppins Regular" pitchFamily="2" charset="77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77E463-3942-421E-E07A-52142FBD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7" y="298447"/>
            <a:ext cx="10369153" cy="933456"/>
          </a:xfrm>
        </p:spPr>
        <p:txBody>
          <a:bodyPr/>
          <a:lstStyle/>
          <a:p>
            <a:r>
              <a:rPr lang="en-US" dirty="0"/>
              <a:t>Orthogonal PN codes – overview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7F62AB8-6FEB-EAA2-F5C1-0081A4A6B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5"/>
          <a:stretch/>
        </p:blipFill>
        <p:spPr>
          <a:xfrm>
            <a:off x="623392" y="4077072"/>
            <a:ext cx="3600400" cy="25488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6435A3F-6541-8F6F-763F-8CABD66E2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3"/>
          <a:stretch/>
        </p:blipFill>
        <p:spPr>
          <a:xfrm>
            <a:off x="839416" y="1645018"/>
            <a:ext cx="3384376" cy="2467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7">
                <a:extLst>
                  <a:ext uri="{FF2B5EF4-FFF2-40B4-BE49-F238E27FC236}">
                    <a16:creationId xmlns:a16="http://schemas.microsoft.com/office/drawing/2014/main" id="{920E37B5-0732-BBC5-4A7D-5B45794A5E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7711" y="4293096"/>
                <a:ext cx="4968552" cy="2159890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182563" indent="-182563" algn="l" defTabSz="914400" rtl="0" eaLnBrk="1" latinLnBrk="0" hangingPunct="1">
                  <a:lnSpc>
                    <a:spcPct val="125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500" b="0" i="0" kern="1200" spc="20" baseline="0">
                    <a:solidFill>
                      <a:schemeClr val="tx1"/>
                    </a:solidFill>
                    <a:latin typeface="Poppins Regular" pitchFamily="2" charset="77"/>
                    <a:ea typeface="+mn-ea"/>
                    <a:cs typeface="+mn-cs"/>
                  </a:defRPr>
                </a:lvl1pPr>
                <a:lvl2pPr marL="358775" indent="-176213" algn="l" defTabSz="914400" rtl="0" eaLnBrk="1" latinLnBrk="0" hangingPunct="1">
                  <a:lnSpc>
                    <a:spcPct val="125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500" b="0" i="0" kern="1200" spc="20" baseline="0">
                    <a:solidFill>
                      <a:schemeClr val="tx1"/>
                    </a:solidFill>
                    <a:latin typeface="Poppins Regular" pitchFamily="2" charset="77"/>
                    <a:ea typeface="+mn-ea"/>
                    <a:cs typeface="+mn-cs"/>
                  </a:defRPr>
                </a:lvl2pPr>
                <a:lvl3pPr marL="541338" indent="-182563" algn="l" defTabSz="914400" rtl="0" eaLnBrk="1" latinLnBrk="0" hangingPunct="1">
                  <a:lnSpc>
                    <a:spcPct val="125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500" b="0" i="0" kern="1200" spc="20" baseline="0">
                    <a:solidFill>
                      <a:schemeClr val="tx1"/>
                    </a:solidFill>
                    <a:latin typeface="Poppins Regular" pitchFamily="2" charset="77"/>
                    <a:ea typeface="+mn-ea"/>
                    <a:cs typeface="+mn-cs"/>
                  </a:defRPr>
                </a:lvl3pPr>
                <a:lvl4pPr marL="715963" indent="-174625" algn="l" defTabSz="914400" rtl="0" eaLnBrk="1" latinLnBrk="0" hangingPunct="1">
                  <a:lnSpc>
                    <a:spcPct val="125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500" b="0" i="0" kern="1200" spc="20" baseline="0">
                    <a:solidFill>
                      <a:schemeClr val="tx1"/>
                    </a:solidFill>
                    <a:latin typeface="Poppins Regular" pitchFamily="2" charset="77"/>
                    <a:ea typeface="+mn-ea"/>
                    <a:cs typeface="+mn-cs"/>
                  </a:defRPr>
                </a:lvl4pPr>
                <a:lvl5pPr marL="898525" indent="-182563" algn="l" defTabSz="914400" rtl="0" eaLnBrk="1" latinLnBrk="0" hangingPunct="1">
                  <a:lnSpc>
                    <a:spcPct val="125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500" b="0" i="0" kern="1200" spc="20" baseline="0">
                    <a:solidFill>
                      <a:schemeClr val="tx1"/>
                    </a:solidFill>
                    <a:latin typeface="Poppins Regular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dirty="0"/>
                  <a:t>Code and signal length</a:t>
                </a:r>
              </a:p>
              <a:p>
                <a:pPr marL="0" indent="0">
                  <a:buNone/>
                </a:pPr>
                <a:r>
                  <a:rPr lang="en-US" sz="1600" dirty="0"/>
                  <a:t>Code length N, signal length M</a:t>
                </a:r>
                <a:endParaRPr lang="en-US" sz="1600" b="0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=20.000</m:t>
                      </m:r>
                      <m:r>
                        <m:rPr>
                          <m:nor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8,9,10</m:t>
                          </m:r>
                        </m:e>
                      </m:d>
                    </m:oMath>
                  </m:oMathPara>
                </a14:m>
                <a:endParaRPr lang="de-DE" sz="1600" b="0" dirty="0"/>
              </a:p>
              <a:p>
                <a:pPr marL="0" indent="0">
                  <a:buNone/>
                </a:pPr>
                <a:endParaRPr lang="en-US" sz="1600" b="0" dirty="0"/>
              </a:p>
              <a:p>
                <a:pPr marL="0" indent="0">
                  <a:buNone/>
                </a:pPr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Inhaltsplatzhalter 7">
                <a:extLst>
                  <a:ext uri="{FF2B5EF4-FFF2-40B4-BE49-F238E27FC236}">
                    <a16:creationId xmlns:a16="http://schemas.microsoft.com/office/drawing/2014/main" id="{920E37B5-0732-BBC5-4A7D-5B45794A5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11" y="4293096"/>
                <a:ext cx="4968552" cy="2159890"/>
              </a:xfrm>
              <a:prstGeom prst="rect">
                <a:avLst/>
              </a:prstGeom>
              <a:blipFill>
                <a:blip r:embed="rId4"/>
                <a:stretch>
                  <a:fillRect l="-2290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nhaltsplatzhalter 7">
            <a:extLst>
              <a:ext uri="{FF2B5EF4-FFF2-40B4-BE49-F238E27FC236}">
                <a16:creationId xmlns:a16="http://schemas.microsoft.com/office/drawing/2014/main" id="{AA5DC6D5-8E26-842B-6E60-988F0196C13A}"/>
              </a:ext>
            </a:extLst>
          </p:cNvPr>
          <p:cNvSpPr txBox="1">
            <a:spLocks/>
          </p:cNvSpPr>
          <p:nvPr/>
        </p:nvSpPr>
        <p:spPr>
          <a:xfrm>
            <a:off x="5815038" y="2506844"/>
            <a:ext cx="4968552" cy="17862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Code properties</a:t>
            </a:r>
          </a:p>
          <a:p>
            <a:r>
              <a:rPr lang="en-US" sz="1600" dirty="0"/>
              <a:t>Auto-correlation properties</a:t>
            </a:r>
            <a:br>
              <a:rPr lang="en-US" sz="1600" dirty="0"/>
            </a:br>
            <a:r>
              <a:rPr lang="en-US" sz="1600" dirty="0">
                <a:sym typeface="Wingdings" pitchFamily="2" charset="2"/>
              </a:rPr>
              <a:t> improved peaks in correlation</a:t>
            </a:r>
          </a:p>
          <a:p>
            <a:r>
              <a:rPr lang="en-US" sz="1600" b="0" dirty="0">
                <a:sym typeface="Wingdings" pitchFamily="2" charset="2"/>
              </a:rPr>
              <a:t>Cross-correlation</a:t>
            </a:r>
            <a:br>
              <a:rPr lang="en-US" sz="1600" dirty="0">
                <a:sym typeface="Wingdings" pitchFamily="2" charset="2"/>
              </a:rPr>
            </a:br>
            <a:r>
              <a:rPr lang="en-US" sz="1600" dirty="0">
                <a:sym typeface="Wingdings" pitchFamily="2" charset="2"/>
              </a:rPr>
              <a:t> better separability, less cross talking</a:t>
            </a:r>
          </a:p>
          <a:p>
            <a:pPr marL="0" indent="0">
              <a:buNone/>
            </a:pPr>
            <a:endParaRPr lang="de-DE" sz="1600" b="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FAE293A-7B96-09F1-78B2-8FF9F267D6B9}"/>
              </a:ext>
            </a:extLst>
          </p:cNvPr>
          <p:cNvSpPr/>
          <p:nvPr/>
        </p:nvSpPr>
        <p:spPr>
          <a:xfrm>
            <a:off x="5815038" y="1663776"/>
            <a:ext cx="1296144" cy="432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m-sequences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D004349-6CB3-4D3B-39CD-BE4EE6E775C4}"/>
              </a:ext>
            </a:extLst>
          </p:cNvPr>
          <p:cNvSpPr/>
          <p:nvPr/>
        </p:nvSpPr>
        <p:spPr>
          <a:xfrm>
            <a:off x="8839373" y="1663776"/>
            <a:ext cx="1281784" cy="432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Gold codes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3485054-6553-39D0-EFF9-A3BB8439BEE8}"/>
              </a:ext>
            </a:extLst>
          </p:cNvPr>
          <p:cNvSpPr/>
          <p:nvPr/>
        </p:nvSpPr>
        <p:spPr>
          <a:xfrm>
            <a:off x="7327206" y="1663776"/>
            <a:ext cx="1296143" cy="432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Kasami</a:t>
            </a:r>
            <a:r>
              <a:rPr lang="en-US" sz="1500" dirty="0"/>
              <a:t> codes</a:t>
            </a:r>
          </a:p>
        </p:txBody>
      </p:sp>
    </p:spTree>
    <p:extLst>
      <p:ext uri="{BB962C8B-B14F-4D97-AF65-F5344CB8AC3E}">
        <p14:creationId xmlns:p14="http://schemas.microsoft.com/office/powerpoint/2010/main" val="275465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B7D54-8B5C-453F-A53A-F86CEF32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7" y="298447"/>
            <a:ext cx="10369153" cy="933456"/>
          </a:xfrm>
        </p:spPr>
        <p:txBody>
          <a:bodyPr/>
          <a:lstStyle/>
          <a:p>
            <a:r>
              <a:rPr lang="en-US" dirty="0"/>
              <a:t>Orthogonal PN codes – evaluation results</a:t>
            </a:r>
          </a:p>
        </p:txBody>
      </p:sp>
      <p:sp>
        <p:nvSpPr>
          <p:cNvPr id="22" name="Foliennummernplatzhalter 3">
            <a:extLst>
              <a:ext uri="{FF2B5EF4-FFF2-40B4-BE49-F238E27FC236}">
                <a16:creationId xmlns:a16="http://schemas.microsoft.com/office/drawing/2014/main" id="{FF10EA84-A73E-0143-8519-5371A9636EC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6</a:t>
            </a:fld>
            <a:endParaRPr lang="en-US">
              <a:solidFill>
                <a:schemeClr val="tx2"/>
              </a:solidFill>
              <a:latin typeface="Poppins Regular" pitchFamily="2" charset="77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9A14519-F535-30CB-D141-B01F0AA2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191549"/>
            <a:ext cx="4032448" cy="228772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4140C94-9A7D-DCDB-0CFB-69A3245B5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540182"/>
            <a:ext cx="4032448" cy="2287725"/>
          </a:xfrm>
          <a:prstGeom prst="rect">
            <a:avLst/>
          </a:prstGeom>
        </p:spPr>
      </p:pic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85E336EA-F044-3E9A-52B7-E7E7FA9F4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3935843"/>
            <a:ext cx="4968552" cy="188242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Evaluation results</a:t>
            </a:r>
          </a:p>
          <a:p>
            <a:r>
              <a:rPr lang="en-US" sz="1600" dirty="0"/>
              <a:t>M-sequences have worst separability</a:t>
            </a:r>
          </a:p>
          <a:p>
            <a:r>
              <a:rPr lang="en-US" sz="1600" dirty="0"/>
              <a:t>Gold codes and </a:t>
            </a:r>
            <a:r>
              <a:rPr lang="en-US" sz="1600" dirty="0" err="1"/>
              <a:t>Kasami</a:t>
            </a:r>
            <a:r>
              <a:rPr lang="en-US" sz="1600" dirty="0"/>
              <a:t> codes are on the same level</a:t>
            </a:r>
          </a:p>
          <a:p>
            <a:r>
              <a:rPr lang="en-US" sz="1600" dirty="0"/>
              <a:t>Gold codes chosen because of larger sets</a:t>
            </a:r>
            <a:br>
              <a:rPr lang="en-US" sz="1600" dirty="0"/>
            </a:b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scalability of anchors</a:t>
            </a:r>
          </a:p>
          <a:p>
            <a:endParaRPr lang="en-US" sz="1600" dirty="0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090F4437-4B22-840E-270D-68368DF5C8D3}"/>
              </a:ext>
            </a:extLst>
          </p:cNvPr>
          <p:cNvSpPr txBox="1">
            <a:spLocks/>
          </p:cNvSpPr>
          <p:nvPr/>
        </p:nvSpPr>
        <p:spPr>
          <a:xfrm>
            <a:off x="479377" y="1546575"/>
            <a:ext cx="4968552" cy="18824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Evaluation parameters</a:t>
            </a:r>
          </a:p>
          <a:p>
            <a:r>
              <a:rPr lang="en-US" sz="1600" b="1" dirty="0"/>
              <a:t>P</a:t>
            </a:r>
            <a:r>
              <a:rPr lang="en-US" sz="1600" dirty="0"/>
              <a:t>eak to </a:t>
            </a:r>
            <a:r>
              <a:rPr lang="en-US" sz="1600" b="1" dirty="0"/>
              <a:t>S</a:t>
            </a:r>
            <a:r>
              <a:rPr lang="en-US" sz="1600" dirty="0"/>
              <a:t>idelobe </a:t>
            </a:r>
            <a:r>
              <a:rPr lang="en-US" sz="1600" b="1" dirty="0"/>
              <a:t>R</a:t>
            </a:r>
            <a:r>
              <a:rPr lang="en-US" sz="1600" dirty="0"/>
              <a:t>atio (PSR)</a:t>
            </a:r>
            <a:br>
              <a:rPr lang="en-US" sz="1600" dirty="0"/>
            </a:br>
            <a:r>
              <a:rPr lang="en-US" sz="1600" dirty="0">
                <a:sym typeface="Wingdings" pitchFamily="2" charset="2"/>
              </a:rPr>
              <a:t> i</a:t>
            </a:r>
            <a:r>
              <a:rPr lang="en-US" sz="1600" dirty="0"/>
              <a:t>ncreases with peak clarity</a:t>
            </a:r>
          </a:p>
          <a:p>
            <a:r>
              <a:rPr lang="en-US" sz="1600" b="1" dirty="0"/>
              <a:t>A</a:t>
            </a:r>
            <a:r>
              <a:rPr lang="en-US" sz="1600" dirty="0"/>
              <a:t>utocorrelation to </a:t>
            </a:r>
            <a:r>
              <a:rPr lang="en-US" sz="1600" b="1" dirty="0"/>
              <a:t>C</a:t>
            </a:r>
            <a:r>
              <a:rPr lang="en-US" sz="1600" dirty="0"/>
              <a:t>ross-correlation </a:t>
            </a:r>
            <a:r>
              <a:rPr lang="en-US" sz="1600" b="1" dirty="0"/>
              <a:t>R</a:t>
            </a:r>
            <a:r>
              <a:rPr lang="en-US" sz="1600" dirty="0"/>
              <a:t>atio (ACR)</a:t>
            </a:r>
            <a:br>
              <a:rPr lang="en-US" sz="1600" dirty="0"/>
            </a:br>
            <a:r>
              <a:rPr lang="en-US" sz="1600" dirty="0">
                <a:sym typeface="Wingdings" pitchFamily="2" charset="2"/>
              </a:rPr>
              <a:t> increases with code separability, orthogonality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C2097A-4270-18D8-CCBA-D6E5A111043F}"/>
              </a:ext>
            </a:extLst>
          </p:cNvPr>
          <p:cNvSpPr/>
          <p:nvPr/>
        </p:nvSpPr>
        <p:spPr>
          <a:xfrm>
            <a:off x="5231904" y="5775652"/>
            <a:ext cx="1281784" cy="4320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Gold codes </a:t>
            </a:r>
          </a:p>
        </p:txBody>
      </p:sp>
    </p:spTree>
    <p:extLst>
      <p:ext uri="{BB962C8B-B14F-4D97-AF65-F5344CB8AC3E}">
        <p14:creationId xmlns:p14="http://schemas.microsoft.com/office/powerpoint/2010/main" val="130731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processing – sending &amp; receiving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FD86E-7DE0-BDFD-DAFB-78103F4D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82127"/>
            <a:ext cx="6552728" cy="13996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31DF2F-BE94-2287-D879-F98C25D1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5"/>
          <a:stretch/>
        </p:blipFill>
        <p:spPr>
          <a:xfrm>
            <a:off x="1199456" y="3779091"/>
            <a:ext cx="4824536" cy="2819278"/>
          </a:xfrm>
          <a:prstGeom prst="rect">
            <a:avLst/>
          </a:prstGeom>
        </p:spPr>
      </p:pic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0E79CDB1-CDF7-14E5-B414-0C562CB3304C}"/>
              </a:ext>
            </a:extLst>
          </p:cNvPr>
          <p:cNvCxnSpPr>
            <a:cxnSpLocks/>
          </p:cNvCxnSpPr>
          <p:nvPr/>
        </p:nvCxnSpPr>
        <p:spPr>
          <a:xfrm>
            <a:off x="191344" y="3661052"/>
            <a:ext cx="10657184" cy="7701"/>
          </a:xfrm>
          <a:prstGeom prst="line">
            <a:avLst/>
          </a:prstGeom>
          <a:ln w="12700">
            <a:solidFill>
              <a:srgbClr val="02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D432FD0C-6559-08BC-7657-84577476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104" y="1546575"/>
            <a:ext cx="3679498" cy="188242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Sending signal</a:t>
            </a:r>
          </a:p>
          <a:p>
            <a:r>
              <a:rPr lang="en-US" sz="1600" dirty="0"/>
              <a:t>Binary code converted to signed</a:t>
            </a:r>
          </a:p>
          <a:p>
            <a:r>
              <a:rPr lang="en-US" sz="1600" dirty="0"/>
              <a:t>up sampled &amp; applied FIR filter</a:t>
            </a:r>
          </a:p>
          <a:p>
            <a:r>
              <a:rPr lang="en-US" sz="1600" dirty="0"/>
              <a:t>Shifted to transfer-band for transmission</a:t>
            </a:r>
          </a:p>
        </p:txBody>
      </p:sp>
      <p:sp>
        <p:nvSpPr>
          <p:cNvPr id="24" name="Inhaltsplatzhalter 7">
            <a:extLst>
              <a:ext uri="{FF2B5EF4-FFF2-40B4-BE49-F238E27FC236}">
                <a16:creationId xmlns:a16="http://schemas.microsoft.com/office/drawing/2014/main" id="{831379A2-9404-2746-E16F-ECF0A23893FC}"/>
              </a:ext>
            </a:extLst>
          </p:cNvPr>
          <p:cNvSpPr txBox="1">
            <a:spLocks/>
          </p:cNvSpPr>
          <p:nvPr/>
        </p:nvSpPr>
        <p:spPr>
          <a:xfrm>
            <a:off x="7104112" y="4031947"/>
            <a:ext cx="3461668" cy="25276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receiving signal</a:t>
            </a:r>
          </a:p>
          <a:p>
            <a:r>
              <a:rPr lang="en-US" sz="1600" dirty="0"/>
              <a:t>Sum of signals filtered &amp; back shifted to baseband</a:t>
            </a:r>
          </a:p>
          <a:p>
            <a:r>
              <a:rPr lang="en-US" sz="1600" dirty="0"/>
              <a:t>Second filter removing shifting characteristics</a:t>
            </a:r>
          </a:p>
          <a:p>
            <a:r>
              <a:rPr lang="en-US" sz="1600" dirty="0"/>
              <a:t>Cross correlation with original signals</a:t>
            </a: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00B4BDCD-CBE3-926D-ADF5-6792AE15502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7</a:t>
            </a:fld>
            <a:endParaRPr lang="en-US" dirty="0">
              <a:solidFill>
                <a:schemeClr val="tx2"/>
              </a:solidFill>
              <a:latin typeface="Poppins 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277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detection – CA-CFAR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D432FD0C-6559-08BC-7657-84577476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5" y="1553595"/>
            <a:ext cx="5482746" cy="2358089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Localization procedure</a:t>
            </a:r>
          </a:p>
          <a:p>
            <a:r>
              <a:rPr lang="en-US" sz="1600" b="1" dirty="0"/>
              <a:t>C</a:t>
            </a:r>
            <a:r>
              <a:rPr lang="en-US" sz="1600" dirty="0"/>
              <a:t>ell </a:t>
            </a:r>
            <a:r>
              <a:rPr lang="en-US" sz="1600" b="1" dirty="0"/>
              <a:t>A</a:t>
            </a:r>
            <a:r>
              <a:rPr lang="en-US" sz="1600" dirty="0"/>
              <a:t>veraging – </a:t>
            </a:r>
            <a:r>
              <a:rPr lang="en-US" sz="1600" b="1" dirty="0"/>
              <a:t>C</a:t>
            </a:r>
            <a:r>
              <a:rPr lang="en-US" sz="1600" dirty="0"/>
              <a:t>onstant </a:t>
            </a:r>
            <a:r>
              <a:rPr lang="en-US" sz="1600" b="1" dirty="0"/>
              <a:t>F</a:t>
            </a:r>
            <a:r>
              <a:rPr lang="en-US" sz="1600" dirty="0"/>
              <a:t>alse </a:t>
            </a:r>
            <a:r>
              <a:rPr lang="en-US" sz="1600" b="1" dirty="0"/>
              <a:t>A</a:t>
            </a:r>
            <a:r>
              <a:rPr lang="en-US" sz="1600" dirty="0"/>
              <a:t>larm </a:t>
            </a:r>
            <a:r>
              <a:rPr lang="en-US" sz="1600" b="1" dirty="0"/>
              <a:t>R</a:t>
            </a:r>
            <a:r>
              <a:rPr lang="en-US" sz="1600" dirty="0"/>
              <a:t>ate</a:t>
            </a:r>
          </a:p>
          <a:p>
            <a:r>
              <a:rPr lang="en-US" sz="1600" dirty="0"/>
              <a:t>2 bins: guard and train</a:t>
            </a:r>
          </a:p>
          <a:p>
            <a:pPr lvl="1"/>
            <a:r>
              <a:rPr lang="en-US" sz="1600" dirty="0"/>
              <a:t>Guard cells increases threshold around peaks</a:t>
            </a:r>
          </a:p>
          <a:p>
            <a:pPr lvl="1"/>
            <a:r>
              <a:rPr lang="en-US" sz="1600" dirty="0"/>
              <a:t>train cells get an estimate of the sidelobes</a:t>
            </a:r>
          </a:p>
          <a:p>
            <a:pPr lvl="1"/>
            <a:r>
              <a:rPr lang="en-US" sz="1600" dirty="0"/>
              <a:t>Scaled by factor S, the resulting threshold decides between peak or false alarm</a:t>
            </a:r>
          </a:p>
          <a:p>
            <a:endParaRPr lang="en-US" sz="1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BA6C94-CEDD-B292-7983-AA3C72E92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5" y="4270192"/>
            <a:ext cx="5560200" cy="2106915"/>
          </a:xfrm>
          <a:prstGeom prst="rect">
            <a:avLst/>
          </a:prstGeom>
        </p:spPr>
      </p:pic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51797059-BEBD-11EA-DB28-C53037B1B02B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8</a:t>
            </a:fld>
            <a:endParaRPr lang="en-US">
              <a:solidFill>
                <a:schemeClr val="tx2"/>
              </a:solidFill>
              <a:latin typeface="Poppins Regular" pitchFamily="2" charset="77"/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A7900333-16DB-6604-229E-B60196119642}"/>
              </a:ext>
            </a:extLst>
          </p:cNvPr>
          <p:cNvCxnSpPr>
            <a:cxnSpLocks/>
          </p:cNvCxnSpPr>
          <p:nvPr/>
        </p:nvCxnSpPr>
        <p:spPr>
          <a:xfrm>
            <a:off x="6240016" y="1340768"/>
            <a:ext cx="0" cy="5328592"/>
          </a:xfrm>
          <a:prstGeom prst="line">
            <a:avLst/>
          </a:prstGeom>
          <a:ln w="12700">
            <a:solidFill>
              <a:srgbClr val="02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237B68D3-E982-68A7-B2D9-0AA0FF12253C}"/>
              </a:ext>
            </a:extLst>
          </p:cNvPr>
          <p:cNvCxnSpPr>
            <a:cxnSpLocks/>
          </p:cNvCxnSpPr>
          <p:nvPr/>
        </p:nvCxnSpPr>
        <p:spPr>
          <a:xfrm flipH="1">
            <a:off x="6240016" y="4509120"/>
            <a:ext cx="4608512" cy="0"/>
          </a:xfrm>
          <a:prstGeom prst="line">
            <a:avLst/>
          </a:prstGeom>
          <a:ln w="12700">
            <a:solidFill>
              <a:srgbClr val="02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0F47A0C6-0743-9D28-C30B-49271A116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30" y="1553595"/>
            <a:ext cx="4136224" cy="223224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F9AD605-5114-C174-7944-A02F0D6CF831}"/>
              </a:ext>
            </a:extLst>
          </p:cNvPr>
          <p:cNvSpPr txBox="1"/>
          <p:nvPr/>
        </p:nvSpPr>
        <p:spPr>
          <a:xfrm>
            <a:off x="6240016" y="4054748"/>
            <a:ext cx="4680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1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Hermann </a:t>
            </a:r>
            <a:r>
              <a:rPr lang="en-US" sz="11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Rohling</a:t>
            </a:r>
            <a:r>
              <a:rPr lang="en-US" sz="11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Ordered statistic </a:t>
            </a:r>
            <a:r>
              <a:rPr lang="en-US" sz="11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cfar</a:t>
            </a:r>
            <a:r>
              <a:rPr lang="en-US" sz="11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technique - an overview. In 2011 12th International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Radar Symposium (IRS), page 635, 2011]</a:t>
            </a:r>
            <a:endParaRPr lang="en-US" sz="11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Inhaltsplatzhalter 7">
            <a:extLst>
              <a:ext uri="{FF2B5EF4-FFF2-40B4-BE49-F238E27FC236}">
                <a16:creationId xmlns:a16="http://schemas.microsoft.com/office/drawing/2014/main" id="{34AE0912-00B7-C20E-1140-2A7F88940ED9}"/>
              </a:ext>
            </a:extLst>
          </p:cNvPr>
          <p:cNvSpPr txBox="1">
            <a:spLocks/>
          </p:cNvSpPr>
          <p:nvPr/>
        </p:nvSpPr>
        <p:spPr>
          <a:xfrm>
            <a:off x="6468230" y="4653311"/>
            <a:ext cx="4260743" cy="1871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1pPr>
            <a:lvl2pPr marL="358775" indent="-17621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2pPr>
            <a:lvl3pPr marL="541338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b="0" i="0" kern="1200" spc="20" baseline="0">
                <a:solidFill>
                  <a:schemeClr val="tx1"/>
                </a:solidFill>
                <a:latin typeface="Poppins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Alternative cell measure</a:t>
            </a:r>
          </a:p>
          <a:p>
            <a:r>
              <a:rPr lang="en-US" sz="1600" b="1" dirty="0"/>
              <a:t>O</a:t>
            </a:r>
            <a:r>
              <a:rPr lang="en-US" sz="1600" dirty="0"/>
              <a:t>rdered </a:t>
            </a:r>
            <a:r>
              <a:rPr lang="en-US" sz="1600" b="1" dirty="0"/>
              <a:t>S</a:t>
            </a:r>
            <a:r>
              <a:rPr lang="en-US" sz="1600" dirty="0"/>
              <a:t>tatistics – </a:t>
            </a:r>
            <a:r>
              <a:rPr lang="en-US" sz="1600" b="1" dirty="0"/>
              <a:t>C</a:t>
            </a:r>
            <a:r>
              <a:rPr lang="en-US" sz="1600" dirty="0"/>
              <a:t>onstant </a:t>
            </a:r>
            <a:r>
              <a:rPr lang="en-US" sz="1600" b="1" dirty="0"/>
              <a:t>F</a:t>
            </a:r>
            <a:r>
              <a:rPr lang="en-US" sz="1600" dirty="0"/>
              <a:t>alse </a:t>
            </a:r>
            <a:r>
              <a:rPr lang="en-US" sz="1600" b="1" dirty="0"/>
              <a:t>A</a:t>
            </a:r>
            <a:r>
              <a:rPr lang="en-US" sz="1600" dirty="0"/>
              <a:t>larm </a:t>
            </a:r>
            <a:r>
              <a:rPr lang="en-US" sz="1600" b="1" dirty="0"/>
              <a:t>R</a:t>
            </a:r>
            <a:r>
              <a:rPr lang="en-US" sz="1600" dirty="0"/>
              <a:t>ate</a:t>
            </a:r>
          </a:p>
          <a:p>
            <a:r>
              <a:rPr lang="en-US" sz="1600" dirty="0"/>
              <a:t>Using median instead of averaging</a:t>
            </a:r>
          </a:p>
          <a:p>
            <a:r>
              <a:rPr lang="en-US" sz="1600" dirty="0"/>
              <a:t>Not used in project</a:t>
            </a:r>
          </a:p>
        </p:txBody>
      </p:sp>
    </p:spTree>
    <p:extLst>
      <p:ext uri="{BB962C8B-B14F-4D97-AF65-F5344CB8AC3E}">
        <p14:creationId xmlns:p14="http://schemas.microsoft.com/office/powerpoint/2010/main" val="286879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9B4E5A9E-AC3F-37FD-172F-C92F68BB6D15}"/>
              </a:ext>
            </a:extLst>
          </p:cNvPr>
          <p:cNvSpPr/>
          <p:nvPr/>
        </p:nvSpPr>
        <p:spPr>
          <a:xfrm>
            <a:off x="5519935" y="1340767"/>
            <a:ext cx="5320725" cy="53243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EF530C-3003-5F9B-594D-220A8E41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5B60B5BE-322A-87D1-46A4-74572F159B61}"/>
              </a:ext>
            </a:extLst>
          </p:cNvPr>
          <p:cNvSpPr txBox="1">
            <a:spLocks/>
          </p:cNvSpPr>
          <p:nvPr/>
        </p:nvSpPr>
        <p:spPr>
          <a:xfrm>
            <a:off x="11352584" y="6237312"/>
            <a:ext cx="581122" cy="21567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8209EA-94EB-4F06-AA05-43C3D14D92F4}" type="slidenum">
              <a:rPr lang="en-US" smtClean="0">
                <a:solidFill>
                  <a:schemeClr val="tx2"/>
                </a:solidFill>
                <a:latin typeface="Poppins Regular" pitchFamily="2" charset="77"/>
              </a:rPr>
              <a:pPr algn="ctr"/>
              <a:t>9</a:t>
            </a:fld>
            <a:endParaRPr lang="en-US">
              <a:solidFill>
                <a:schemeClr val="tx2"/>
              </a:solidFill>
              <a:latin typeface="Poppins Regular" pitchFamily="2" charset="77"/>
            </a:endParaRP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EF85CDAE-0E79-8106-0EB1-FE479CBF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72816"/>
            <a:ext cx="4537149" cy="4284441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Localization algorithm</a:t>
            </a:r>
          </a:p>
          <a:p>
            <a:r>
              <a:rPr lang="en-US" sz="1600" dirty="0"/>
              <a:t>hyperbolic position location technique by TDOA</a:t>
            </a:r>
          </a:p>
          <a:p>
            <a:r>
              <a:rPr lang="en-US" sz="1600" dirty="0"/>
              <a:t>For N dimensions N+1 beacons needed</a:t>
            </a:r>
          </a:p>
          <a:p>
            <a:endParaRPr lang="en-US" sz="16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5F2C66-1F37-801C-545A-F87CA5BEEA0D}"/>
              </a:ext>
            </a:extLst>
          </p:cNvPr>
          <p:cNvSpPr txBox="1"/>
          <p:nvPr/>
        </p:nvSpPr>
        <p:spPr>
          <a:xfrm>
            <a:off x="258294" y="6237312"/>
            <a:ext cx="52066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effectLst/>
                <a:latin typeface="Helvetica" pitchFamily="2" charset="0"/>
              </a:rPr>
              <a:t>[Ralph Bucher and Durga </a:t>
            </a:r>
            <a:r>
              <a:rPr lang="en-US" sz="1100" i="1" dirty="0" err="1">
                <a:effectLst/>
                <a:latin typeface="Helvetica" pitchFamily="2" charset="0"/>
              </a:rPr>
              <a:t>Misra</a:t>
            </a:r>
            <a:r>
              <a:rPr lang="en-US" sz="1100" i="1" dirty="0">
                <a:effectLst/>
                <a:latin typeface="Helvetica" pitchFamily="2" charset="0"/>
              </a:rPr>
              <a:t>. A synthesizable </a:t>
            </a:r>
            <a:r>
              <a:rPr lang="en-US" sz="1100" i="1" dirty="0" err="1">
                <a:effectLst/>
                <a:latin typeface="Helvetica" pitchFamily="2" charset="0"/>
              </a:rPr>
              <a:t>vhdl</a:t>
            </a:r>
            <a:r>
              <a:rPr lang="en-US" sz="1100" i="1" dirty="0">
                <a:effectLst/>
                <a:latin typeface="Helvetica" pitchFamily="2" charset="0"/>
              </a:rPr>
              <a:t> model of the exact solution for</a:t>
            </a:r>
            <a:r>
              <a:rPr lang="en-US" sz="1100" dirty="0">
                <a:latin typeface="Helvetica" pitchFamily="2" charset="0"/>
              </a:rPr>
              <a:t> </a:t>
            </a:r>
            <a:r>
              <a:rPr lang="en-US" sz="1100" i="1" dirty="0">
                <a:effectLst/>
                <a:latin typeface="Helvetica" pitchFamily="2" charset="0"/>
              </a:rPr>
              <a:t>three-dimensional hyperbolic positioning system. VLSI Design, 15, 2002]</a:t>
            </a:r>
            <a:endParaRPr lang="en-US" sz="1100" dirty="0">
              <a:effectLst/>
              <a:latin typeface="Helvetica" pitchFamily="2" charset="0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4803A7E-9E43-A365-1659-8978587DDC63}"/>
              </a:ext>
            </a:extLst>
          </p:cNvPr>
          <p:cNvCxnSpPr/>
          <p:nvPr/>
        </p:nvCxnSpPr>
        <p:spPr>
          <a:xfrm flipV="1">
            <a:off x="6564978" y="3008726"/>
            <a:ext cx="0" cy="1728192"/>
          </a:xfrm>
          <a:prstGeom prst="straightConnector1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1F79C3B-8851-7990-2D53-837D93271009}"/>
              </a:ext>
            </a:extLst>
          </p:cNvPr>
          <p:cNvCxnSpPr>
            <a:cxnSpLocks/>
          </p:cNvCxnSpPr>
          <p:nvPr/>
        </p:nvCxnSpPr>
        <p:spPr>
          <a:xfrm>
            <a:off x="6564978" y="4736918"/>
            <a:ext cx="2874662" cy="0"/>
          </a:xfrm>
          <a:prstGeom prst="straightConnector1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701B53FA-D2C1-7528-4070-746BA4B35CCB}"/>
              </a:ext>
            </a:extLst>
          </p:cNvPr>
          <p:cNvSpPr/>
          <p:nvPr/>
        </p:nvSpPr>
        <p:spPr>
          <a:xfrm>
            <a:off x="7176120" y="4019223"/>
            <a:ext cx="1289084" cy="2758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2A80065-6662-1D95-4666-EB81C14F545A}"/>
              </a:ext>
            </a:extLst>
          </p:cNvPr>
          <p:cNvSpPr/>
          <p:nvPr/>
        </p:nvSpPr>
        <p:spPr>
          <a:xfrm>
            <a:off x="7610022" y="3657379"/>
            <a:ext cx="1289084" cy="2758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8B9A0FE-0138-81A8-9012-CE9D288F81EA}"/>
              </a:ext>
            </a:extLst>
          </p:cNvPr>
          <p:cNvSpPr/>
          <p:nvPr/>
        </p:nvSpPr>
        <p:spPr>
          <a:xfrm>
            <a:off x="6722080" y="4381067"/>
            <a:ext cx="1289084" cy="2758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22A8FE2-5147-0A85-C39B-B92FFEB2D4C9}"/>
              </a:ext>
            </a:extLst>
          </p:cNvPr>
          <p:cNvSpPr txBox="1"/>
          <p:nvPr/>
        </p:nvSpPr>
        <p:spPr>
          <a:xfrm>
            <a:off x="9073995" y="4774215"/>
            <a:ext cx="731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Poppins" pitchFamily="2" charset="77"/>
                <a:cs typeface="Poppins" pitchFamily="2" charset="77"/>
              </a:rPr>
              <a:t>time</a:t>
            </a:r>
            <a:endParaRPr lang="en-US" sz="1500" b="1" dirty="0">
              <a:solidFill>
                <a:schemeClr val="tx2">
                  <a:lumMod val="20000"/>
                  <a:lumOff val="8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11C353A-0C07-140B-F1E2-8DE4E34DE5E3}"/>
              </a:ext>
            </a:extLst>
          </p:cNvPr>
          <p:cNvSpPr txBox="1"/>
          <p:nvPr/>
        </p:nvSpPr>
        <p:spPr>
          <a:xfrm>
            <a:off x="6045444" y="2578256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Poppins" pitchFamily="2" charset="77"/>
                <a:cs typeface="Poppins" pitchFamily="2" charset="77"/>
              </a:rPr>
              <a:t>anchor</a:t>
            </a:r>
            <a:endParaRPr lang="en-US" sz="1500" b="1" dirty="0">
              <a:solidFill>
                <a:schemeClr val="tx2">
                  <a:lumMod val="20000"/>
                  <a:lumOff val="8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823A50B-EE3B-24BE-FC6B-5F027D7E7D9A}"/>
              </a:ext>
            </a:extLst>
          </p:cNvPr>
          <p:cNvSpPr/>
          <p:nvPr/>
        </p:nvSpPr>
        <p:spPr>
          <a:xfrm>
            <a:off x="6732138" y="3644574"/>
            <a:ext cx="887936" cy="1081006"/>
          </a:xfrm>
          <a:prstGeom prst="rect">
            <a:avLst/>
          </a:prstGeom>
          <a:solidFill>
            <a:schemeClr val="tx2">
              <a:lumMod val="50000"/>
              <a:alpha val="496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F72AF2F-0A4A-0C23-05B6-E51E6B255A3F}"/>
              </a:ext>
            </a:extLst>
          </p:cNvPr>
          <p:cNvSpPr/>
          <p:nvPr/>
        </p:nvSpPr>
        <p:spPr>
          <a:xfrm>
            <a:off x="6722080" y="3645029"/>
            <a:ext cx="454011" cy="1081006"/>
          </a:xfrm>
          <a:prstGeom prst="rect">
            <a:avLst/>
          </a:prstGeom>
          <a:solidFill>
            <a:schemeClr val="tx2">
              <a:lumMod val="50000"/>
              <a:alpha val="498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B427FC0-C0D8-E06A-89F3-D4634C069C7D}"/>
                  </a:ext>
                </a:extLst>
              </p:cNvPr>
              <p:cNvSpPr txBox="1"/>
              <p:nvPr/>
            </p:nvSpPr>
            <p:spPr>
              <a:xfrm>
                <a:off x="6844302" y="4804552"/>
                <a:ext cx="21672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B427FC0-C0D8-E06A-89F3-D4634C069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02" y="4804552"/>
                <a:ext cx="216726" cy="230832"/>
              </a:xfrm>
              <a:prstGeom prst="rect">
                <a:avLst/>
              </a:prstGeom>
              <a:blipFill>
                <a:blip r:embed="rId2"/>
                <a:stretch>
                  <a:fillRect l="-11765" r="-1176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6D96E6A-5CD9-E5E5-594D-E0F81A1829E5}"/>
                  </a:ext>
                </a:extLst>
              </p:cNvPr>
              <p:cNvSpPr txBox="1"/>
              <p:nvPr/>
            </p:nvSpPr>
            <p:spPr>
              <a:xfrm>
                <a:off x="7258259" y="4804552"/>
                <a:ext cx="22121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e-DE" sz="15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 err="1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6D96E6A-5CD9-E5E5-594D-E0F81A18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59" y="4804552"/>
                <a:ext cx="221214" cy="230832"/>
              </a:xfrm>
              <a:prstGeom prst="rect">
                <a:avLst/>
              </a:prstGeom>
              <a:blipFill>
                <a:blip r:embed="rId3"/>
                <a:stretch>
                  <a:fillRect l="-11111" r="-111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80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5" grpId="0" animBg="1"/>
      <p:bldP spid="24" grpId="0" animBg="1"/>
      <p:bldP spid="26" grpId="0"/>
      <p:bldP spid="27" grpId="0"/>
    </p:bldLst>
  </p:timing>
</p:sld>
</file>

<file path=ppt/theme/theme1.xml><?xml version="1.0" encoding="utf-8"?>
<a:theme xmlns:a="http://schemas.openxmlformats.org/drawingml/2006/main" name="TUHH_Poppins">
  <a:themeElements>
    <a:clrScheme name="Benutzerdefiniert 8">
      <a:dk1>
        <a:srgbClr val="265D71"/>
      </a:dk1>
      <a:lt1>
        <a:sysClr val="window" lastClr="FFFFFF"/>
      </a:lt1>
      <a:dk2>
        <a:srgbClr val="00C1D4"/>
      </a:dk2>
      <a:lt2>
        <a:srgbClr val="A8968C"/>
      </a:lt2>
      <a:accent1>
        <a:srgbClr val="7300FE"/>
      </a:accent1>
      <a:accent2>
        <a:srgbClr val="FF4F4F"/>
      </a:accent2>
      <a:accent3>
        <a:srgbClr val="5AFFC5"/>
      </a:accent3>
      <a:accent4>
        <a:srgbClr val="FF7E15"/>
      </a:accent4>
      <a:accent5>
        <a:srgbClr val="FFDC36"/>
      </a:accent5>
      <a:accent6>
        <a:srgbClr val="003566"/>
      </a:accent6>
      <a:hlink>
        <a:srgbClr val="00C1D4"/>
      </a:hlink>
      <a:folHlink>
        <a:srgbClr val="00C1D4"/>
      </a:folHlink>
    </a:clrScheme>
    <a:fontScheme name="Benutzerdefiniert 96">
      <a:majorFont>
        <a:latin typeface="Publica Sans"/>
        <a:ea typeface=""/>
        <a:cs typeface=""/>
      </a:majorFont>
      <a:minorFont>
        <a:latin typeface="Public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15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5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0" id="{F5AD2361-AC5B-CB43-ABA9-2F5B12BEA878}" vid="{DAC2A268-8DBC-F64C-9FE8-51CA89A33315}"/>
    </a:ext>
  </a:extLst>
</a:theme>
</file>

<file path=ppt/theme/theme2.xml><?xml version="1.0" encoding="utf-8"?>
<a:theme xmlns:a="http://schemas.openxmlformats.org/drawingml/2006/main" name="Office">
  <a:themeElements>
    <a:clrScheme name="Benutzerdefiniert 8">
      <a:dk1>
        <a:srgbClr val="265D71"/>
      </a:dk1>
      <a:lt1>
        <a:sysClr val="window" lastClr="FFFFFF"/>
      </a:lt1>
      <a:dk2>
        <a:srgbClr val="00C1D4"/>
      </a:dk2>
      <a:lt2>
        <a:srgbClr val="A8968C"/>
      </a:lt2>
      <a:accent1>
        <a:srgbClr val="7300FE"/>
      </a:accent1>
      <a:accent2>
        <a:srgbClr val="FF4F4F"/>
      </a:accent2>
      <a:accent3>
        <a:srgbClr val="5AFFC5"/>
      </a:accent3>
      <a:accent4>
        <a:srgbClr val="FF7E15"/>
      </a:accent4>
      <a:accent5>
        <a:srgbClr val="FFDC36"/>
      </a:accent5>
      <a:accent6>
        <a:srgbClr val="003566"/>
      </a:accent6>
      <a:hlink>
        <a:srgbClr val="00C1D4"/>
      </a:hlink>
      <a:folHlink>
        <a:srgbClr val="00C1D4"/>
      </a:folHlink>
    </a:clrScheme>
    <a:fontScheme name="Benutzerdefiniert 96">
      <a:majorFont>
        <a:latin typeface="Publica Sans"/>
        <a:ea typeface=""/>
        <a:cs typeface=""/>
      </a:majorFont>
      <a:minorFont>
        <a:latin typeface="Public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8">
      <a:dk1>
        <a:srgbClr val="265D71"/>
      </a:dk1>
      <a:lt1>
        <a:sysClr val="window" lastClr="FFFFFF"/>
      </a:lt1>
      <a:dk2>
        <a:srgbClr val="00C1D4"/>
      </a:dk2>
      <a:lt2>
        <a:srgbClr val="A8968C"/>
      </a:lt2>
      <a:accent1>
        <a:srgbClr val="7300FE"/>
      </a:accent1>
      <a:accent2>
        <a:srgbClr val="FF4F4F"/>
      </a:accent2>
      <a:accent3>
        <a:srgbClr val="5AFFC5"/>
      </a:accent3>
      <a:accent4>
        <a:srgbClr val="FF7E15"/>
      </a:accent4>
      <a:accent5>
        <a:srgbClr val="FFDC36"/>
      </a:accent5>
      <a:accent6>
        <a:srgbClr val="003566"/>
      </a:accent6>
      <a:hlink>
        <a:srgbClr val="00C1D4"/>
      </a:hlink>
      <a:folHlink>
        <a:srgbClr val="00C1D4"/>
      </a:folHlink>
    </a:clrScheme>
    <a:fontScheme name="Benutzerdefiniert 96">
      <a:majorFont>
        <a:latin typeface="Publica Sans"/>
        <a:ea typeface=""/>
        <a:cs typeface=""/>
      </a:majorFont>
      <a:minorFont>
        <a:latin typeface="Public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TUHH_Poppins</Template>
  <TotalTime>0</TotalTime>
  <Words>1065</Words>
  <Application>Microsoft Macintosh PowerPoint</Application>
  <PresentationFormat>Breitbild</PresentationFormat>
  <Paragraphs>191</Paragraphs>
  <Slides>25</Slides>
  <Notes>4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Helvetica</vt:lpstr>
      <vt:lpstr>Poppins</vt:lpstr>
      <vt:lpstr>Poppins Regular</vt:lpstr>
      <vt:lpstr>Publica Sans</vt:lpstr>
      <vt:lpstr>SangBleu OG Sans Bold</vt:lpstr>
      <vt:lpstr>TUHH_Poppins</vt:lpstr>
      <vt:lpstr>Orthogonal Codes for Acoustic Underwater Localization</vt:lpstr>
      <vt:lpstr>Content</vt:lpstr>
      <vt:lpstr>Motivation</vt:lpstr>
      <vt:lpstr>Concept</vt:lpstr>
      <vt:lpstr>Orthogonal PN codes – overview</vt:lpstr>
      <vt:lpstr>Orthogonal PN codes – evaluation results</vt:lpstr>
      <vt:lpstr>Signal processing – sending &amp; receiving</vt:lpstr>
      <vt:lpstr>Peak detection – CA-CFAR</vt:lpstr>
      <vt:lpstr>Localization</vt:lpstr>
      <vt:lpstr>Localization</vt:lpstr>
      <vt:lpstr>Simulation</vt:lpstr>
      <vt:lpstr>Simulation – results </vt:lpstr>
      <vt:lpstr>Simulation – results </vt:lpstr>
      <vt:lpstr>Real world setup</vt:lpstr>
      <vt:lpstr>Real world setup - results</vt:lpstr>
      <vt:lpstr>Conclusion</vt:lpstr>
      <vt:lpstr>Literature and sources</vt:lpstr>
      <vt:lpstr>Thanks for your patience! Questions?</vt:lpstr>
      <vt:lpstr>Simulation – results: -5dB and 20dB level noise  </vt:lpstr>
      <vt:lpstr>Simulation – results: -5dB and 20dB level noise + channels</vt:lpstr>
      <vt:lpstr>Codes: evaluation</vt:lpstr>
      <vt:lpstr>Simulation – results: relation between SNR and error</vt:lpstr>
      <vt:lpstr>Simulation – results: relation between SNR and error (alt)</vt:lpstr>
      <vt:lpstr>Bode plots of Butterworth (5th order)</vt:lpstr>
      <vt:lpstr>Real world testing: degree of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Technische Universität Hamburg 2022</dc:title>
  <dc:creator>Lilia Zenker</dc:creator>
  <cp:lastModifiedBy>Sergej K</cp:lastModifiedBy>
  <cp:revision>403</cp:revision>
  <cp:lastPrinted>2022-09-19T08:14:50Z</cp:lastPrinted>
  <dcterms:created xsi:type="dcterms:W3CDTF">2022-04-27T09:38:32Z</dcterms:created>
  <dcterms:modified xsi:type="dcterms:W3CDTF">2023-02-15T12:37:40Z</dcterms:modified>
</cp:coreProperties>
</file>